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61" r:id="rId6"/>
    <p:sldId id="265" r:id="rId7"/>
    <p:sldId id="276" r:id="rId8"/>
    <p:sldId id="277" r:id="rId9"/>
    <p:sldId id="278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TDTD고딕M" panose="020B0600000101010101" charset="-127"/>
      <p:regular r:id="rId21"/>
    </p:embeddedFont>
    <p:embeddedFont>
      <p:font typeface="휴먼둥근헤드라인" panose="02030504000101010101" pitchFamily="18" charset="-127"/>
      <p:regular r:id="rId22"/>
    </p:embeddedFont>
    <p:embeddedFont>
      <p:font typeface="휴먼엑스포" panose="02030504000101010101" pitchFamily="18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25871"/>
            <a:ext cx="16927040" cy="9035258"/>
            <a:chOff x="0" y="0"/>
            <a:chExt cx="126402652" cy="6747077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325995"/>
            </a:xfrm>
            <a:custGeom>
              <a:avLst/>
              <a:gdLst/>
              <a:ahLst/>
              <a:cxnLst/>
              <a:rect l="l" t="t" r="r" b="b"/>
              <a:pathLst>
                <a:path w="126257871" h="67325995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470778"/>
            </a:xfrm>
            <a:custGeom>
              <a:avLst/>
              <a:gdLst/>
              <a:ahLst/>
              <a:cxnLst/>
              <a:rect l="l" t="t" r="r" b="b"/>
              <a:pathLst>
                <a:path w="126402654" h="67470778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62092" y="6587643"/>
            <a:ext cx="7973317" cy="940520"/>
            <a:chOff x="0" y="0"/>
            <a:chExt cx="16440449" cy="193929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00871" y="4215006"/>
            <a:ext cx="12286259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 dirty="0">
                <a:solidFill>
                  <a:srgbClr val="000000"/>
                </a:solidFill>
                <a:ea typeface="TDTD고딕M"/>
              </a:rPr>
              <a:t>20240325 </a:t>
            </a:r>
            <a:r>
              <a:rPr lang="ko-KR" altLang="en-US" sz="12275" dirty="0">
                <a:solidFill>
                  <a:srgbClr val="000000"/>
                </a:solidFill>
                <a:ea typeface="TDTD고딕M"/>
              </a:rPr>
              <a:t>발표</a:t>
            </a:r>
            <a:endParaRPr lang="en-US" sz="12275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35841" y="6762688"/>
            <a:ext cx="6625817" cy="4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ko-KR" altLang="en-US" sz="3004" dirty="0">
                <a:solidFill>
                  <a:srgbClr val="000000"/>
                </a:solidFill>
                <a:latin typeface="+mn-ea"/>
              </a:rPr>
              <a:t>부산 </a:t>
            </a:r>
            <a:r>
              <a:rPr lang="ko-KR" altLang="en-US" sz="3004" dirty="0" err="1">
                <a:solidFill>
                  <a:srgbClr val="000000"/>
                </a:solidFill>
                <a:latin typeface="+mn-ea"/>
              </a:rPr>
              <a:t>광관지</a:t>
            </a:r>
            <a:r>
              <a:rPr lang="ko-KR" altLang="en-US" sz="3004" dirty="0">
                <a:solidFill>
                  <a:srgbClr val="000000"/>
                </a:solidFill>
                <a:latin typeface="+mn-ea"/>
              </a:rPr>
              <a:t> 추천 </a:t>
            </a:r>
            <a:r>
              <a:rPr lang="en-US" altLang="ko-KR" sz="3004" dirty="0">
                <a:solidFill>
                  <a:srgbClr val="000000"/>
                </a:solidFill>
                <a:latin typeface="+mn-ea"/>
              </a:rPr>
              <a:t>POI </a:t>
            </a:r>
            <a:r>
              <a:rPr lang="ko-KR" altLang="en-US" sz="3004" dirty="0">
                <a:solidFill>
                  <a:srgbClr val="000000"/>
                </a:solidFill>
                <a:latin typeface="+mn-ea"/>
              </a:rPr>
              <a:t>모델</a:t>
            </a:r>
            <a:endParaRPr lang="en-US" sz="3004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80967" y="1243470"/>
            <a:ext cx="620290" cy="713722"/>
          </a:xfrm>
          <a:custGeom>
            <a:avLst/>
            <a:gdLst/>
            <a:ahLst/>
            <a:cxnLst/>
            <a:rect l="l" t="t" r="r" b="b"/>
            <a:pathLst>
              <a:path w="620290" h="713722">
                <a:moveTo>
                  <a:pt x="0" y="0"/>
                </a:moveTo>
                <a:lnTo>
                  <a:pt x="620290" y="0"/>
                </a:lnTo>
                <a:lnTo>
                  <a:pt x="620290" y="713722"/>
                </a:lnTo>
                <a:lnTo>
                  <a:pt x="0" y="71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86000" y="1600331"/>
            <a:ext cx="3320584" cy="48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6600" dirty="0">
                <a:solidFill>
                  <a:srgbClr val="000000"/>
                </a:solidFill>
                <a:ea typeface="TDTD고딕M"/>
              </a:rPr>
              <a:t>Traveler</a:t>
            </a:r>
          </a:p>
        </p:txBody>
      </p:sp>
      <p:sp>
        <p:nvSpPr>
          <p:cNvPr id="12" name="AutoShape 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39494"/>
            <a:ext cx="5163841" cy="5907870"/>
            <a:chOff x="0" y="0"/>
            <a:chExt cx="38560975" cy="4411701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14200" y="3217914"/>
            <a:ext cx="4592841" cy="3116985"/>
          </a:xfrm>
          <a:custGeom>
            <a:avLst/>
            <a:gdLst/>
            <a:ahLst/>
            <a:cxnLst/>
            <a:rect l="l" t="t" r="r" b="b"/>
            <a:pathLst>
              <a:path w="4592841" h="3116985">
                <a:moveTo>
                  <a:pt x="0" y="0"/>
                </a:moveTo>
                <a:lnTo>
                  <a:pt x="4592841" y="0"/>
                </a:lnTo>
                <a:lnTo>
                  <a:pt x="4592841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9" r="-8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요점을 입력하세요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1795" y="7510548"/>
            <a:ext cx="4057650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 u="none">
                <a:solidFill>
                  <a:srgbClr val="000000"/>
                </a:solidFill>
                <a:ea typeface="TDTD고딕M"/>
              </a:rPr>
              <a:t>토론하고 싶은 내용을</a:t>
            </a:r>
          </a:p>
          <a:p>
            <a:pPr marL="0" lvl="0" indent="0" algn="ctr">
              <a:lnSpc>
                <a:spcPts val="3080"/>
              </a:lnSpc>
            </a:pPr>
            <a:r>
              <a:rPr lang="en-US" sz="2200" u="none">
                <a:solidFill>
                  <a:srgbClr val="000000"/>
                </a:solidFill>
                <a:latin typeface="TDTD고딕M"/>
                <a:ea typeface="TDTD고딕M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주제나 생각을 입력하세요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562080" y="2939494"/>
            <a:ext cx="5163841" cy="5907870"/>
            <a:chOff x="0" y="0"/>
            <a:chExt cx="38560975" cy="44117015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6847579" y="3217914"/>
            <a:ext cx="4592841" cy="3116985"/>
          </a:xfrm>
          <a:custGeom>
            <a:avLst/>
            <a:gdLst/>
            <a:ahLst/>
            <a:cxnLst/>
            <a:rect l="l" t="t" r="r" b="b"/>
            <a:pathLst>
              <a:path w="4592841" h="3116985">
                <a:moveTo>
                  <a:pt x="0" y="0"/>
                </a:moveTo>
                <a:lnTo>
                  <a:pt x="4592842" y="0"/>
                </a:lnTo>
                <a:lnTo>
                  <a:pt x="4592842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1" r="-93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요점을</a:t>
            </a: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 입력하세요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5175" y="7510548"/>
            <a:ext cx="4057650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토론하고 싶은 내용을</a:t>
            </a:r>
          </a:p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  <a:ea typeface="TDTD고딕M"/>
              </a:rPr>
              <a:t>간략하게 서술하세요.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95459" y="2939494"/>
            <a:ext cx="5163841" cy="5907870"/>
            <a:chOff x="0" y="0"/>
            <a:chExt cx="38560975" cy="44117015"/>
          </a:xfrm>
        </p:grpSpPr>
        <p:sp>
          <p:nvSpPr>
            <p:cNvPr id="16" name="Freeform 16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2380959" y="3217914"/>
            <a:ext cx="4592841" cy="3116985"/>
          </a:xfrm>
          <a:custGeom>
            <a:avLst/>
            <a:gdLst/>
            <a:ahLst/>
            <a:cxnLst/>
            <a:rect l="l" t="t" r="r" b="b"/>
            <a:pathLst>
              <a:path w="4592841" h="3116985">
                <a:moveTo>
                  <a:pt x="0" y="0"/>
                </a:moveTo>
                <a:lnTo>
                  <a:pt x="4592841" y="0"/>
                </a:lnTo>
                <a:lnTo>
                  <a:pt x="4592841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6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요점을</a:t>
            </a: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 입력하세요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48555" y="7510548"/>
            <a:ext cx="4057650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토론하고 싶은 내용을</a:t>
            </a:r>
          </a:p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  <a:ea typeface="TDTD고딕M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02610" y="1700255"/>
            <a:ext cx="6580440" cy="3480033"/>
            <a:chOff x="0" y="0"/>
            <a:chExt cx="8773920" cy="464004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42223"/>
              <a:ext cx="8773920" cy="65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 u="none" spc="-14">
                  <a:solidFill>
                    <a:srgbClr val="000000"/>
                  </a:solidFill>
                  <a:latin typeface="TDTD고딕M"/>
                  <a:ea typeface="TDTD고딕M"/>
                </a:rPr>
                <a:t>토론하고 싶은 내용을 간략하게 서술하세요.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77392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주제나 생각을</a:t>
              </a:r>
            </a:p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입력하세요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33450"/>
            <a:ext cx="8277787" cy="8324850"/>
            <a:chOff x="0" y="0"/>
            <a:chExt cx="61814366" cy="62165809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1669584" cy="62021029"/>
            </a:xfrm>
            <a:custGeom>
              <a:avLst/>
              <a:gdLst/>
              <a:ahLst/>
              <a:cxnLst/>
              <a:rect l="l" t="t" r="r" b="b"/>
              <a:pathLst>
                <a:path w="61669584" h="62021029">
                  <a:moveTo>
                    <a:pt x="0" y="0"/>
                  </a:moveTo>
                  <a:lnTo>
                    <a:pt x="61669584" y="0"/>
                  </a:lnTo>
                  <a:lnTo>
                    <a:pt x="61669584" y="62021029"/>
                  </a:lnTo>
                  <a:lnTo>
                    <a:pt x="0" y="62021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14366" cy="62165812"/>
            </a:xfrm>
            <a:custGeom>
              <a:avLst/>
              <a:gdLst/>
              <a:ahLst/>
              <a:cxnLst/>
              <a:rect l="l" t="t" r="r" b="b"/>
              <a:pathLst>
                <a:path w="61814366" h="62165812">
                  <a:moveTo>
                    <a:pt x="61669588" y="62021027"/>
                  </a:moveTo>
                  <a:lnTo>
                    <a:pt x="61814366" y="62021027"/>
                  </a:lnTo>
                  <a:lnTo>
                    <a:pt x="61814366" y="62165812"/>
                  </a:lnTo>
                  <a:lnTo>
                    <a:pt x="61669588" y="62165812"/>
                  </a:lnTo>
                  <a:lnTo>
                    <a:pt x="61669588" y="6202102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21027"/>
                  </a:lnTo>
                  <a:lnTo>
                    <a:pt x="0" y="62021027"/>
                  </a:lnTo>
                  <a:lnTo>
                    <a:pt x="0" y="144780"/>
                  </a:lnTo>
                  <a:close/>
                  <a:moveTo>
                    <a:pt x="0" y="62021027"/>
                  </a:moveTo>
                  <a:lnTo>
                    <a:pt x="144780" y="62021027"/>
                  </a:lnTo>
                  <a:lnTo>
                    <a:pt x="144780" y="62165812"/>
                  </a:lnTo>
                  <a:lnTo>
                    <a:pt x="0" y="62165812"/>
                  </a:lnTo>
                  <a:lnTo>
                    <a:pt x="0" y="62021027"/>
                  </a:lnTo>
                  <a:close/>
                  <a:moveTo>
                    <a:pt x="61669588" y="144780"/>
                  </a:moveTo>
                  <a:lnTo>
                    <a:pt x="61814366" y="144780"/>
                  </a:lnTo>
                  <a:lnTo>
                    <a:pt x="61814366" y="62021027"/>
                  </a:lnTo>
                  <a:lnTo>
                    <a:pt x="61669588" y="62021027"/>
                  </a:lnTo>
                  <a:lnTo>
                    <a:pt x="61669588" y="144780"/>
                  </a:lnTo>
                  <a:close/>
                  <a:moveTo>
                    <a:pt x="144780" y="62021027"/>
                  </a:moveTo>
                  <a:lnTo>
                    <a:pt x="61669588" y="62021027"/>
                  </a:lnTo>
                  <a:lnTo>
                    <a:pt x="61669588" y="62165812"/>
                  </a:lnTo>
                  <a:lnTo>
                    <a:pt x="144780" y="62165812"/>
                  </a:lnTo>
                  <a:lnTo>
                    <a:pt x="144780" y="62021027"/>
                  </a:lnTo>
                  <a:close/>
                  <a:moveTo>
                    <a:pt x="61669588" y="0"/>
                  </a:moveTo>
                  <a:lnTo>
                    <a:pt x="61814366" y="0"/>
                  </a:lnTo>
                  <a:lnTo>
                    <a:pt x="61814366" y="144780"/>
                  </a:lnTo>
                  <a:lnTo>
                    <a:pt x="61669588" y="144780"/>
                  </a:lnTo>
                  <a:lnTo>
                    <a:pt x="6166958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1669588" y="0"/>
                  </a:lnTo>
                  <a:lnTo>
                    <a:pt x="6166958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863024" y="1700255"/>
            <a:ext cx="6609138" cy="6791240"/>
          </a:xfrm>
          <a:custGeom>
            <a:avLst/>
            <a:gdLst/>
            <a:ahLst/>
            <a:cxnLst/>
            <a:rect l="l" t="t" r="r" b="b"/>
            <a:pathLst>
              <a:path w="6609138" h="6791240">
                <a:moveTo>
                  <a:pt x="0" y="0"/>
                </a:moveTo>
                <a:lnTo>
                  <a:pt x="6609139" y="0"/>
                </a:lnTo>
                <a:lnTo>
                  <a:pt x="6609139" y="6791240"/>
                </a:lnTo>
                <a:lnTo>
                  <a:pt x="0" y="679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034" b="-230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02610" y="8317681"/>
            <a:ext cx="6222340" cy="940619"/>
            <a:chOff x="0" y="0"/>
            <a:chExt cx="8296453" cy="125415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l="l" t="t" r="r" b="b"/>
                <a:pathLst>
                  <a:path w="12804652" h="1914094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2830052" cy="1939494"/>
              </a:xfrm>
              <a:custGeom>
                <a:avLst/>
                <a:gdLst/>
                <a:ahLst/>
                <a:cxnLst/>
                <a:rect l="l" t="t" r="r" b="b"/>
                <a:pathLst>
                  <a:path w="12830052" h="1939494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10720" y="356358"/>
              <a:ext cx="6675013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ea typeface="TDTD고딕M"/>
                  <a:hlinkClick r:id="rId3" action="ppaction://hlinksldjump"/>
                </a:rPr>
                <a:t>안건 페이지로 돌아가기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40" y="2052817"/>
            <a:ext cx="8579814" cy="622140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5407957">
            <a:off x="3019630" y="5133975"/>
            <a:ext cx="1028702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0"/>
            <a:ext cx="8141712" cy="10287000"/>
          </a:xfrm>
          <a:prstGeom prst="rect">
            <a:avLst/>
          </a:prstGeom>
          <a:solidFill>
            <a:srgbClr val="FFF5ED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3438724"/>
            <a:ext cx="6121711" cy="3409551"/>
            <a:chOff x="0" y="0"/>
            <a:chExt cx="8162282" cy="454606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162282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주제나 생각을 입력하세요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47544"/>
              <a:ext cx="8162282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79"/>
                </a:lnSpc>
              </a:pPr>
              <a:r>
                <a:rPr lang="en-US" sz="2700" u="none" spc="-13">
                  <a:solidFill>
                    <a:srgbClr val="000000"/>
                  </a:solidFill>
                  <a:latin typeface="TDTD고딕M"/>
                  <a:ea typeface="TDTD고딕M"/>
                </a:rPr>
                <a:t>토론하고 싶은 내용을 간략하게 서술하세요.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5508" y="1328057"/>
            <a:ext cx="527244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latin typeface="TDTD고딕M"/>
                <a:ea typeface="TDTD고딕M"/>
              </a:rPr>
              <a:t>7명 중 7명</a:t>
            </a:r>
          </a:p>
        </p:txBody>
      </p:sp>
      <p:sp>
        <p:nvSpPr>
          <p:cNvPr id="3" name="AutoShape 3"/>
          <p:cNvSpPr/>
          <p:nvPr/>
        </p:nvSpPr>
        <p:spPr>
          <a:xfrm>
            <a:off x="902" y="3422650"/>
            <a:ext cx="1828709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51" y="6845300"/>
            <a:ext cx="1828709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85508" y="7952086"/>
            <a:ext cx="527244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latin typeface="TDTD고딕M"/>
                <a:ea typeface="TDTD고딕M"/>
              </a:rPr>
              <a:t>7백만 명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48930" y="1386435"/>
            <a:ext cx="7973317" cy="940520"/>
            <a:chOff x="0" y="0"/>
            <a:chExt cx="16440449" cy="193929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48930" y="8010463"/>
            <a:ext cx="7973317" cy="940520"/>
            <a:chOff x="0" y="0"/>
            <a:chExt cx="16440449" cy="193929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343801" y="1603965"/>
            <a:ext cx="69835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u="none">
                <a:solidFill>
                  <a:srgbClr val="000000"/>
                </a:solidFill>
                <a:latin typeface="TDTD고딕M"/>
                <a:ea typeface="TDTD고딕M"/>
              </a:rPr>
              <a:t>사용한 통계에 대한 설명을 추가하세요.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5508" y="4614862"/>
            <a:ext cx="527244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latin typeface="TDTD고딕M"/>
              </a:rPr>
              <a:t>100%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48930" y="4673240"/>
            <a:ext cx="7973317" cy="940520"/>
            <a:chOff x="0" y="0"/>
            <a:chExt cx="16440449" cy="193929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343801" y="4890770"/>
            <a:ext cx="69835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u="none">
                <a:solidFill>
                  <a:srgbClr val="000000"/>
                </a:solidFill>
                <a:latin typeface="TDTD고딕M"/>
                <a:ea typeface="TDTD고딕M"/>
              </a:rPr>
              <a:t>사용한 통계에 대한 설명을 추가하세요.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3801" y="8227994"/>
            <a:ext cx="69835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u="none">
                <a:solidFill>
                  <a:srgbClr val="000000"/>
                </a:solidFill>
                <a:latin typeface="TDTD고딕M"/>
                <a:ea typeface="TDTD고딕M"/>
              </a:rPr>
              <a:t>사용한 통계에 대한 설명을 추가하세요.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4670726" y="5881824"/>
            <a:ext cx="9501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4086225"/>
            <a:ext cx="595677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주제나 생각을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입력하세요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63300" y="1141533"/>
            <a:ext cx="5523892" cy="928908"/>
            <a:chOff x="0" y="0"/>
            <a:chExt cx="7365189" cy="12385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36518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 입력하세요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4727"/>
              <a:ext cx="736518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논의하려는 내용에 관해 자세히 설명하세요.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89903" y="1135727"/>
            <a:ext cx="2044315" cy="940520"/>
            <a:chOff x="0" y="0"/>
            <a:chExt cx="4215241" cy="193929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4189841" cy="1913890"/>
            </a:xfrm>
            <a:custGeom>
              <a:avLst/>
              <a:gdLst/>
              <a:ahLst/>
              <a:cxnLst/>
              <a:rect l="l" t="t" r="r" b="b"/>
              <a:pathLst>
                <a:path w="4189841" h="1913890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215241" cy="1939290"/>
            </a:xfrm>
            <a:custGeom>
              <a:avLst/>
              <a:gdLst/>
              <a:ahLst/>
              <a:cxnLst/>
              <a:rect l="l" t="t" r="r" b="b"/>
              <a:pathLst>
                <a:path w="4215241" h="1939290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037292" y="1332143"/>
            <a:ext cx="749538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163300" y="3535550"/>
            <a:ext cx="5523892" cy="928908"/>
            <a:chOff x="0" y="0"/>
            <a:chExt cx="7365189" cy="123854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736518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44727"/>
              <a:ext cx="736518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논의하려는 내용에 관해 자세히 설명하세요.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89903" y="3529744"/>
            <a:ext cx="2044315" cy="940520"/>
            <a:chOff x="0" y="0"/>
            <a:chExt cx="4215241" cy="193929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4189841" cy="1913890"/>
            </a:xfrm>
            <a:custGeom>
              <a:avLst/>
              <a:gdLst/>
              <a:ahLst/>
              <a:cxnLst/>
              <a:rect l="l" t="t" r="r" b="b"/>
              <a:pathLst>
                <a:path w="4189841" h="1913890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215241" cy="1939290"/>
            </a:xfrm>
            <a:custGeom>
              <a:avLst/>
              <a:gdLst/>
              <a:ahLst/>
              <a:cxnLst/>
              <a:rect l="l" t="t" r="r" b="b"/>
              <a:pathLst>
                <a:path w="4215241" h="1939290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037292" y="3726161"/>
            <a:ext cx="749538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163300" y="5929568"/>
            <a:ext cx="5523892" cy="928908"/>
            <a:chOff x="0" y="0"/>
            <a:chExt cx="7365189" cy="123854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736518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44727"/>
              <a:ext cx="736518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논의하려는 내용에 관해 자세히 설명하세요.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89903" y="5923762"/>
            <a:ext cx="2044315" cy="940520"/>
            <a:chOff x="0" y="0"/>
            <a:chExt cx="4215241" cy="1939290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4189841" cy="1913890"/>
            </a:xfrm>
            <a:custGeom>
              <a:avLst/>
              <a:gdLst/>
              <a:ahLst/>
              <a:cxnLst/>
              <a:rect l="l" t="t" r="r" b="b"/>
              <a:pathLst>
                <a:path w="4189841" h="1913890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215241" cy="1939290"/>
            </a:xfrm>
            <a:custGeom>
              <a:avLst/>
              <a:gdLst/>
              <a:ahLst/>
              <a:cxnLst/>
              <a:rect l="l" t="t" r="r" b="b"/>
              <a:pathLst>
                <a:path w="4215241" h="1939290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037292" y="6120178"/>
            <a:ext cx="749538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163300" y="8323586"/>
            <a:ext cx="5523892" cy="928908"/>
            <a:chOff x="0" y="0"/>
            <a:chExt cx="7365189" cy="123854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736518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44727"/>
              <a:ext cx="736518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논의하려는 내용에 관해 자세히 설명하세요.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389903" y="8317780"/>
            <a:ext cx="2044315" cy="940520"/>
            <a:chOff x="0" y="0"/>
            <a:chExt cx="4215241" cy="1939290"/>
          </a:xfrm>
        </p:grpSpPr>
        <p:sp>
          <p:nvSpPr>
            <p:cNvPr id="29" name="Freeform 29"/>
            <p:cNvSpPr/>
            <p:nvPr/>
          </p:nvSpPr>
          <p:spPr>
            <a:xfrm>
              <a:off x="12700" y="12700"/>
              <a:ext cx="4189841" cy="1913890"/>
            </a:xfrm>
            <a:custGeom>
              <a:avLst/>
              <a:gdLst/>
              <a:ahLst/>
              <a:cxnLst/>
              <a:rect l="l" t="t" r="r" b="b"/>
              <a:pathLst>
                <a:path w="4189841" h="1913890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215241" cy="1939290"/>
            </a:xfrm>
            <a:custGeom>
              <a:avLst/>
              <a:gdLst/>
              <a:ahLst/>
              <a:cxnLst/>
              <a:rect l="l" t="t" r="r" b="b"/>
              <a:pathLst>
                <a:path w="4215241" h="1939290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037292" y="8514196"/>
            <a:ext cx="749538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051739"/>
          <a:ext cx="16249650" cy="5355149"/>
        </p:xfrm>
        <a:graphic>
          <a:graphicData uri="http://schemas.openxmlformats.org/drawingml/2006/table">
            <a:tbl>
              <a:tblPr/>
              <a:tblGrid>
                <a:gridCol w="324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918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ea typeface="TDTD고딕M"/>
                        </a:rPr>
                        <a:t>열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ea typeface="TDTD고딕M"/>
                        </a:rPr>
                        <a:t>이름을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ea typeface="TDTD고딕M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ea typeface="TDTD고딕M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TDTD고딕M"/>
                        </a:rPr>
                        <a:t>열 이름을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TDTD고딕M"/>
                        </a:rPr>
                        <a:t>열 이름을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TDTD고딕M"/>
                        </a:rPr>
                        <a:t>열 이름을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TDTD고딕M"/>
                        </a:rPr>
                        <a:t>열 이름을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2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TDTD고딕M"/>
                        </a:rPr>
                        <a:t>텍스트를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ea typeface="TDTD고딕M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TDTD고딕M"/>
                        </a:rPr>
                        <a:t>추가하려면</a:t>
                      </a:r>
                      <a:endParaRPr lang="en-US" sz="110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a typeface="TDTD고딕M"/>
                        </a:rPr>
                        <a:t>두 번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TDTD고딕M"/>
                        </a:rPr>
                        <a:t>클릭하세요</a:t>
                      </a:r>
                      <a:endParaRPr lang="en-US" sz="1500" dirty="0">
                        <a:solidFill>
                          <a:srgbClr val="000000"/>
                        </a:solidFill>
                        <a:ea typeface="TDTD고딕M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7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7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7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7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17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028700"/>
            <a:ext cx="882530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주제나 생각을</a:t>
            </a:r>
          </a:p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입력하세요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36960" y="1028700"/>
            <a:ext cx="6222340" cy="940619"/>
            <a:chOff x="0" y="0"/>
            <a:chExt cx="8296453" cy="125415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l="l" t="t" r="r" b="b"/>
                <a:pathLst>
                  <a:path w="12804652" h="1914094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2830052" cy="1939494"/>
              </a:xfrm>
              <a:custGeom>
                <a:avLst/>
                <a:gdLst/>
                <a:ahLst/>
                <a:cxnLst/>
                <a:rect l="l" t="t" r="r" b="b"/>
                <a:pathLst>
                  <a:path w="12830052" h="1939494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810720" y="356358"/>
              <a:ext cx="6675013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ea typeface="TDTD고딕M"/>
                  <a:hlinkClick r:id="rId2" action="ppaction://hlinksldjump"/>
                </a:rPr>
                <a:t>안건 페이지로 돌아가기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11857" y="1028700"/>
            <a:ext cx="4102553" cy="3852805"/>
            <a:chOff x="0" y="0"/>
            <a:chExt cx="30635812" cy="28770819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0491031" cy="28626041"/>
            </a:xfrm>
            <a:custGeom>
              <a:avLst/>
              <a:gdLst/>
              <a:ahLst/>
              <a:cxnLst/>
              <a:rect l="l" t="t" r="r" b="b"/>
              <a:pathLst>
                <a:path w="30491031" h="2862604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0635811" cy="28770821"/>
            </a:xfrm>
            <a:custGeom>
              <a:avLst/>
              <a:gdLst/>
              <a:ahLst/>
              <a:cxnLst/>
              <a:rect l="l" t="t" r="r" b="b"/>
              <a:pathLst>
                <a:path w="30635811" h="2877082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11857" y="5405495"/>
            <a:ext cx="4102553" cy="3852805"/>
            <a:chOff x="0" y="0"/>
            <a:chExt cx="30635812" cy="28770819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30491031" cy="28626041"/>
            </a:xfrm>
            <a:custGeom>
              <a:avLst/>
              <a:gdLst/>
              <a:ahLst/>
              <a:cxnLst/>
              <a:rect l="l" t="t" r="r" b="b"/>
              <a:pathLst>
                <a:path w="30491031" h="2862604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0635811" cy="28770821"/>
            </a:xfrm>
            <a:custGeom>
              <a:avLst/>
              <a:gdLst/>
              <a:ahLst/>
              <a:cxnLst/>
              <a:rect l="l" t="t" r="r" b="b"/>
              <a:pathLst>
                <a:path w="30635811" h="2877082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171704" y="1502406"/>
            <a:ext cx="807886" cy="656591"/>
          </a:xfrm>
          <a:custGeom>
            <a:avLst/>
            <a:gdLst/>
            <a:ahLst/>
            <a:cxnLst/>
            <a:rect l="l" t="t" r="r" b="b"/>
            <a:pathLst>
              <a:path w="807886" h="656591">
                <a:moveTo>
                  <a:pt x="0" y="0"/>
                </a:moveTo>
                <a:lnTo>
                  <a:pt x="807885" y="0"/>
                </a:lnTo>
                <a:lnTo>
                  <a:pt x="807885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71704" y="5870102"/>
            <a:ext cx="661347" cy="661347"/>
          </a:xfrm>
          <a:custGeom>
            <a:avLst/>
            <a:gdLst/>
            <a:ahLst/>
            <a:cxnLst/>
            <a:rect l="l" t="t" r="r" b="b"/>
            <a:pathLst>
              <a:path w="661347" h="661347">
                <a:moveTo>
                  <a:pt x="0" y="0"/>
                </a:moveTo>
                <a:lnTo>
                  <a:pt x="661346" y="0"/>
                </a:lnTo>
                <a:lnTo>
                  <a:pt x="661346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156747" y="1028700"/>
            <a:ext cx="4102553" cy="3852805"/>
            <a:chOff x="0" y="0"/>
            <a:chExt cx="30635812" cy="28770819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30491031" cy="28626041"/>
            </a:xfrm>
            <a:custGeom>
              <a:avLst/>
              <a:gdLst/>
              <a:ahLst/>
              <a:cxnLst/>
              <a:rect l="l" t="t" r="r" b="b"/>
              <a:pathLst>
                <a:path w="30491031" h="2862604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0635811" cy="28770821"/>
            </a:xfrm>
            <a:custGeom>
              <a:avLst/>
              <a:gdLst/>
              <a:ahLst/>
              <a:cxnLst/>
              <a:rect l="l" t="t" r="r" b="b"/>
              <a:pathLst>
                <a:path w="30635811" h="2877082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144234" y="5405495"/>
            <a:ext cx="4102553" cy="3852805"/>
            <a:chOff x="0" y="0"/>
            <a:chExt cx="30635812" cy="28770819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30491031" cy="28626041"/>
            </a:xfrm>
            <a:custGeom>
              <a:avLst/>
              <a:gdLst/>
              <a:ahLst/>
              <a:cxnLst/>
              <a:rect l="l" t="t" r="r" b="b"/>
              <a:pathLst>
                <a:path w="30491031" h="2862604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0635811" cy="28770821"/>
            </a:xfrm>
            <a:custGeom>
              <a:avLst/>
              <a:gdLst/>
              <a:ahLst/>
              <a:cxnLst/>
              <a:rect l="l" t="t" r="r" b="b"/>
              <a:pathLst>
                <a:path w="30635811" h="2877082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4950162" y="1502406"/>
            <a:ext cx="515722" cy="656591"/>
          </a:xfrm>
          <a:custGeom>
            <a:avLst/>
            <a:gdLst/>
            <a:ahLst/>
            <a:cxnLst/>
            <a:rect l="l" t="t" r="r" b="b"/>
            <a:pathLst>
              <a:path w="515722" h="656591">
                <a:moveTo>
                  <a:pt x="0" y="0"/>
                </a:moveTo>
                <a:lnTo>
                  <a:pt x="515722" y="0"/>
                </a:lnTo>
                <a:lnTo>
                  <a:pt x="515722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37498" y="5870102"/>
            <a:ext cx="716025" cy="661347"/>
          </a:xfrm>
          <a:custGeom>
            <a:avLst/>
            <a:gdLst/>
            <a:ahLst/>
            <a:cxnLst/>
            <a:rect l="l" t="t" r="r" b="b"/>
            <a:pathLst>
              <a:path w="716025" h="661347">
                <a:moveTo>
                  <a:pt x="0" y="0"/>
                </a:moveTo>
                <a:lnTo>
                  <a:pt x="716025" y="0"/>
                </a:lnTo>
                <a:lnTo>
                  <a:pt x="716025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4086225"/>
            <a:ext cx="5501342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주제나 생각을 입력하세요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903864" y="2971438"/>
            <a:ext cx="3318539" cy="1413294"/>
            <a:chOff x="0" y="0"/>
            <a:chExt cx="4424719" cy="188439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442471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 입력하세요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9875"/>
              <a:ext cx="442471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ea typeface="TDTD고딕M"/>
                </a:rPr>
                <a:t>논의하려는 내용에 관해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자세히 설명하세요.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03864" y="7355471"/>
            <a:ext cx="3318539" cy="1413294"/>
            <a:chOff x="0" y="0"/>
            <a:chExt cx="4424719" cy="188439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442471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69875"/>
              <a:ext cx="442471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dirty="0" err="1">
                  <a:solidFill>
                    <a:srgbClr val="000000"/>
                  </a:solidFill>
                  <a:ea typeface="TDTD고딕M"/>
                </a:rPr>
                <a:t>논의하려는</a:t>
              </a:r>
              <a:r>
                <a:rPr lang="en-US" sz="2200" u="none" dirty="0">
                  <a:solidFill>
                    <a:srgbClr val="000000"/>
                  </a:solidFill>
                  <a:ea typeface="TDTD고딕M"/>
                </a:rPr>
                <a:t> </a:t>
              </a:r>
              <a:r>
                <a:rPr lang="en-US" sz="2200" u="none" dirty="0" err="1">
                  <a:solidFill>
                    <a:srgbClr val="000000"/>
                  </a:solidFill>
                  <a:ea typeface="TDTD고딕M"/>
                </a:rPr>
                <a:t>내용에</a:t>
              </a:r>
              <a:r>
                <a:rPr lang="en-US" sz="2200" u="none" dirty="0">
                  <a:solidFill>
                    <a:srgbClr val="000000"/>
                  </a:solidFill>
                  <a:ea typeface="TDTD고딕M"/>
                </a:rPr>
                <a:t> </a:t>
              </a:r>
              <a:r>
                <a:rPr lang="en-US" sz="2200" u="none" dirty="0" err="1">
                  <a:solidFill>
                    <a:srgbClr val="000000"/>
                  </a:solidFill>
                  <a:ea typeface="TDTD고딕M"/>
                </a:rPr>
                <a:t>관해</a:t>
              </a:r>
              <a:endParaRPr lang="en-US" sz="2200" u="none" dirty="0">
                <a:solidFill>
                  <a:srgbClr val="000000"/>
                </a:solidFill>
                <a:ea typeface="TDTD고딕M"/>
              </a:endParaRP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u="none" dirty="0" err="1">
                  <a:solidFill>
                    <a:srgbClr val="000000"/>
                  </a:solidFill>
                  <a:latin typeface="TDTD고딕M"/>
                  <a:ea typeface="TDTD고딕M"/>
                </a:rPr>
                <a:t>자세히</a:t>
              </a:r>
              <a:r>
                <a:rPr lang="en-US" sz="2200" u="none" dirty="0">
                  <a:solidFill>
                    <a:srgbClr val="000000"/>
                  </a:solidFill>
                  <a:latin typeface="TDTD고딕M"/>
                  <a:ea typeface="TDTD고딕M"/>
                </a:rPr>
                <a:t> </a:t>
              </a:r>
              <a:r>
                <a:rPr lang="en-US" sz="2200" u="none" dirty="0" err="1">
                  <a:solidFill>
                    <a:srgbClr val="000000"/>
                  </a:solidFill>
                  <a:latin typeface="TDTD고딕M"/>
                  <a:ea typeface="TDTD고딕M"/>
                </a:rPr>
                <a:t>설명하세요</a:t>
              </a:r>
              <a:r>
                <a:rPr lang="en-US" sz="2200" u="none" dirty="0">
                  <a:solidFill>
                    <a:srgbClr val="000000"/>
                  </a:solidFill>
                  <a:latin typeface="TDTD고딕M"/>
                  <a:ea typeface="TDTD고딕M"/>
                </a:rPr>
                <a:t>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48754" y="2971438"/>
            <a:ext cx="3318539" cy="1413294"/>
            <a:chOff x="0" y="0"/>
            <a:chExt cx="4424719" cy="188439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442471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69875"/>
              <a:ext cx="442471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ea typeface="TDTD고딕M"/>
                </a:rPr>
                <a:t>논의하려는 내용에 관해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자세히 설명하세요.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36241" y="7355471"/>
            <a:ext cx="3318539" cy="1413294"/>
            <a:chOff x="0" y="0"/>
            <a:chExt cx="4424719" cy="188439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66675"/>
              <a:ext cx="442471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요점을</a:t>
              </a:r>
              <a:r>
                <a:rPr lang="en-US" sz="2800">
                  <a:solidFill>
                    <a:srgbClr val="000000"/>
                  </a:solidFill>
                  <a:latin typeface="TDTD고딕M"/>
                  <a:ea typeface="TDTD고딕M"/>
                </a:rPr>
                <a:t> 입력하세요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69875"/>
              <a:ext cx="442471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ea typeface="TDTD고딕M"/>
                </a:rPr>
                <a:t>논의하려는 내용에 관해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자세히 설명하세요.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3156747" y="2614098"/>
            <a:ext cx="4077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8549395" y="2614098"/>
            <a:ext cx="4077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8524370" y="6876535"/>
            <a:ext cx="4077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3156747" y="6876535"/>
            <a:ext cx="407752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595765"/>
            <a:ext cx="16927040" cy="9097328"/>
            <a:chOff x="0" y="0"/>
            <a:chExt cx="126402652" cy="6793428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789508"/>
            </a:xfrm>
            <a:custGeom>
              <a:avLst/>
              <a:gdLst/>
              <a:ahLst/>
              <a:cxnLst/>
              <a:rect l="l" t="t" r="r" b="b"/>
              <a:pathLst>
                <a:path w="126257871" h="67789508">
                  <a:moveTo>
                    <a:pt x="0" y="0"/>
                  </a:moveTo>
                  <a:lnTo>
                    <a:pt x="126257871" y="0"/>
                  </a:lnTo>
                  <a:lnTo>
                    <a:pt x="126257871" y="67789508"/>
                  </a:lnTo>
                  <a:lnTo>
                    <a:pt x="0" y="6778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934284"/>
            </a:xfrm>
            <a:custGeom>
              <a:avLst/>
              <a:gdLst/>
              <a:ahLst/>
              <a:cxnLst/>
              <a:rect l="l" t="t" r="r" b="b"/>
              <a:pathLst>
                <a:path w="126402654" h="67934284">
                  <a:moveTo>
                    <a:pt x="126257869" y="67789506"/>
                  </a:moveTo>
                  <a:lnTo>
                    <a:pt x="126402654" y="67789506"/>
                  </a:lnTo>
                  <a:lnTo>
                    <a:pt x="126402654" y="67934284"/>
                  </a:lnTo>
                  <a:lnTo>
                    <a:pt x="126257869" y="67934284"/>
                  </a:lnTo>
                  <a:lnTo>
                    <a:pt x="126257869" y="677895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789506"/>
                  </a:lnTo>
                  <a:lnTo>
                    <a:pt x="0" y="67789506"/>
                  </a:lnTo>
                  <a:lnTo>
                    <a:pt x="0" y="144780"/>
                  </a:lnTo>
                  <a:close/>
                  <a:moveTo>
                    <a:pt x="0" y="67789506"/>
                  </a:moveTo>
                  <a:lnTo>
                    <a:pt x="144780" y="67789506"/>
                  </a:lnTo>
                  <a:lnTo>
                    <a:pt x="144780" y="67934284"/>
                  </a:lnTo>
                  <a:lnTo>
                    <a:pt x="0" y="67934284"/>
                  </a:lnTo>
                  <a:lnTo>
                    <a:pt x="0" y="67789506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789506"/>
                  </a:lnTo>
                  <a:lnTo>
                    <a:pt x="126257869" y="67789506"/>
                  </a:lnTo>
                  <a:lnTo>
                    <a:pt x="126257869" y="144780"/>
                  </a:lnTo>
                  <a:close/>
                  <a:moveTo>
                    <a:pt x="144780" y="67789506"/>
                  </a:moveTo>
                  <a:lnTo>
                    <a:pt x="126257869" y="67789506"/>
                  </a:lnTo>
                  <a:lnTo>
                    <a:pt x="126257869" y="67934284"/>
                  </a:lnTo>
                  <a:lnTo>
                    <a:pt x="144780" y="67934284"/>
                  </a:lnTo>
                  <a:lnTo>
                    <a:pt x="144780" y="67789506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51947" y="1264485"/>
            <a:ext cx="7353725" cy="4260015"/>
          </a:xfrm>
          <a:custGeom>
            <a:avLst/>
            <a:gdLst/>
            <a:ahLst/>
            <a:cxnLst/>
            <a:rect l="l" t="t" r="r" b="b"/>
            <a:pathLst>
              <a:path w="7353725" h="426001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232" r="-17543" b="-8031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1947" y="6939346"/>
            <a:ext cx="8568308" cy="1848644"/>
            <a:chOff x="0" y="0"/>
            <a:chExt cx="11424410" cy="246485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42441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latin typeface="TDTD고딕M"/>
                  <a:ea typeface="TDTD고딕M"/>
                </a:rPr>
                <a:t>감사합니다!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86162"/>
              <a:ext cx="11424410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</a:pPr>
              <a:r>
                <a:rPr lang="en-US" sz="2600" u="none">
                  <a:solidFill>
                    <a:srgbClr val="000000"/>
                  </a:solidFill>
                  <a:latin typeface="TDTD고딕M"/>
                  <a:ea typeface="TDTD고딕M"/>
                </a:rPr>
                <a:t>여기에 마무리 인사나 행동 유도 메시지를 삽입하세요.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482328" y="1264485"/>
            <a:ext cx="7353725" cy="4260015"/>
          </a:xfrm>
          <a:custGeom>
            <a:avLst/>
            <a:gdLst/>
            <a:ahLst/>
            <a:cxnLst/>
            <a:rect l="l" t="t" r="r" b="b"/>
            <a:pathLst>
              <a:path w="7353725" h="426001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081"/>
            </a:stretch>
          </a:blipFill>
        </p:spPr>
      </p:sp>
      <p:sp>
        <p:nvSpPr>
          <p:cNvPr id="10" name="AutoShape 10"/>
          <p:cNvSpPr/>
          <p:nvPr/>
        </p:nvSpPr>
        <p:spPr>
          <a:xfrm rot="4836">
            <a:off x="680472" y="6209727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613713" y="7847371"/>
            <a:ext cx="6222340" cy="940619"/>
            <a:chOff x="0" y="0"/>
            <a:chExt cx="8296453" cy="125415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l="l" t="t" r="r" b="b"/>
                <a:pathLst>
                  <a:path w="12804652" h="1914094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2830052" cy="1939494"/>
              </a:xfrm>
              <a:custGeom>
                <a:avLst/>
                <a:gdLst/>
                <a:ahLst/>
                <a:cxnLst/>
                <a:rect l="l" t="t" r="r" b="b"/>
                <a:pathLst>
                  <a:path w="12830052" h="1939494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10720" y="356358"/>
              <a:ext cx="6675013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ea typeface="TDTD고딕M"/>
                  <a:hlinkClick r:id="rId4" action="ppaction://hlinksldjump"/>
                </a:rPr>
                <a:t>안건 페이지로 돌아가기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18626" cy="10287044"/>
          </a:xfrm>
          <a:prstGeom prst="rect">
            <a:avLst/>
          </a:prstGeom>
          <a:solidFill>
            <a:srgbClr val="FFF5ED"/>
          </a:solidFill>
        </p:spPr>
      </p:sp>
      <p:sp>
        <p:nvSpPr>
          <p:cNvPr id="3" name="AutoShape 3"/>
          <p:cNvSpPr/>
          <p:nvPr/>
        </p:nvSpPr>
        <p:spPr>
          <a:xfrm rot="-5407957">
            <a:off x="2153681" y="5133997"/>
            <a:ext cx="1028702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989298"/>
            <a:ext cx="5243646" cy="4965629"/>
            <a:chOff x="0" y="0"/>
            <a:chExt cx="6991528" cy="662083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991528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자료 </a:t>
              </a:r>
            </a:p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페이지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23521"/>
              <a:ext cx="6991528" cy="309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Canva 프레젠테이션에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이 디자인 자료를 사용해 보세요. 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즐겁게 디자인하세요!</a:t>
              </a:r>
            </a:p>
            <a:p>
              <a:pPr marL="0" lvl="0" indent="0">
                <a:lnSpc>
                  <a:spcPts val="3080"/>
                </a:lnSpc>
              </a:pPr>
              <a:endParaRPr lang="en-US" sz="2200" u="none">
                <a:solidFill>
                  <a:srgbClr val="000000"/>
                </a:solidFill>
                <a:latin typeface="TDTD고딕M"/>
                <a:ea typeface="TDTD고딕M"/>
              </a:endParaRP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ea typeface="TDTD고딕M"/>
                </a:rPr>
                <a:t>프레젠테이션을 하기 전에 이 페이지를 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삭제하는 일을 잊지 마세요.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514260" y="7897022"/>
            <a:ext cx="1745040" cy="1348440"/>
          </a:xfrm>
          <a:custGeom>
            <a:avLst/>
            <a:gdLst/>
            <a:ahLst/>
            <a:cxnLst/>
            <a:rect l="l" t="t" r="r" b="b"/>
            <a:pathLst>
              <a:path w="1745040" h="1348440">
                <a:moveTo>
                  <a:pt x="0" y="0"/>
                </a:moveTo>
                <a:lnTo>
                  <a:pt x="1745040" y="0"/>
                </a:lnTo>
                <a:lnTo>
                  <a:pt x="1745040" y="1348440"/>
                </a:lnTo>
                <a:lnTo>
                  <a:pt x="0" y="134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38436" y="7890405"/>
            <a:ext cx="2074572" cy="1361673"/>
          </a:xfrm>
          <a:custGeom>
            <a:avLst/>
            <a:gdLst/>
            <a:ahLst/>
            <a:cxnLst/>
            <a:rect l="l" t="t" r="r" b="b"/>
            <a:pathLst>
              <a:path w="2074572" h="1361673">
                <a:moveTo>
                  <a:pt x="0" y="0"/>
                </a:moveTo>
                <a:lnTo>
                  <a:pt x="2074571" y="0"/>
                </a:lnTo>
                <a:lnTo>
                  <a:pt x="2074571" y="1361674"/>
                </a:lnTo>
                <a:lnTo>
                  <a:pt x="0" y="136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86856" y="7892826"/>
            <a:ext cx="1953555" cy="1356833"/>
          </a:xfrm>
          <a:custGeom>
            <a:avLst/>
            <a:gdLst/>
            <a:ahLst/>
            <a:cxnLst/>
            <a:rect l="l" t="t" r="r" b="b"/>
            <a:pathLst>
              <a:path w="1953555" h="1356833">
                <a:moveTo>
                  <a:pt x="0" y="0"/>
                </a:moveTo>
                <a:lnTo>
                  <a:pt x="1953555" y="0"/>
                </a:lnTo>
                <a:lnTo>
                  <a:pt x="1953555" y="1356832"/>
                </a:lnTo>
                <a:lnTo>
                  <a:pt x="0" y="135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80176" y="7871345"/>
            <a:ext cx="1584411" cy="1374116"/>
          </a:xfrm>
          <a:custGeom>
            <a:avLst/>
            <a:gdLst/>
            <a:ahLst/>
            <a:cxnLst/>
            <a:rect l="l" t="t" r="r" b="b"/>
            <a:pathLst>
              <a:path w="1584411" h="1374116">
                <a:moveTo>
                  <a:pt x="0" y="0"/>
                </a:moveTo>
                <a:lnTo>
                  <a:pt x="1584410" y="0"/>
                </a:lnTo>
                <a:lnTo>
                  <a:pt x="1584410" y="1374117"/>
                </a:lnTo>
                <a:lnTo>
                  <a:pt x="0" y="1374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480176" y="1028700"/>
            <a:ext cx="2261181" cy="940520"/>
            <a:chOff x="0" y="0"/>
            <a:chExt cx="4662406" cy="193929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4637006" cy="1913890"/>
            </a:xfrm>
            <a:custGeom>
              <a:avLst/>
              <a:gdLst/>
              <a:ahLst/>
              <a:cxnLst/>
              <a:rect l="l" t="t" r="r" b="b"/>
              <a:pathLst>
                <a:path w="4637006" h="1913890">
                  <a:moveTo>
                    <a:pt x="3680061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80061" y="0"/>
                  </a:lnTo>
                  <a:cubicBezTo>
                    <a:pt x="4208507" y="0"/>
                    <a:pt x="4637006" y="428371"/>
                    <a:pt x="4637006" y="956945"/>
                  </a:cubicBezTo>
                  <a:cubicBezTo>
                    <a:pt x="4637006" y="1485392"/>
                    <a:pt x="4208508" y="1913890"/>
                    <a:pt x="3680061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662406" cy="1939290"/>
            </a:xfrm>
            <a:custGeom>
              <a:avLst/>
              <a:gdLst/>
              <a:ahLst/>
              <a:cxnLst/>
              <a:rect l="l" t="t" r="r" b="b"/>
              <a:pathLst>
                <a:path w="4662406" h="1939290">
                  <a:moveTo>
                    <a:pt x="3692761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692761" y="1939290"/>
                  </a:lnTo>
                  <a:cubicBezTo>
                    <a:pt x="4227431" y="1939290"/>
                    <a:pt x="4662406" y="1504315"/>
                    <a:pt x="4662406" y="969645"/>
                  </a:cubicBezTo>
                  <a:cubicBezTo>
                    <a:pt x="4662406" y="434975"/>
                    <a:pt x="4227431" y="0"/>
                    <a:pt x="3692761" y="0"/>
                  </a:cubicBezTo>
                  <a:close/>
                  <a:moveTo>
                    <a:pt x="3692761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692761" y="25400"/>
                  </a:lnTo>
                  <a:cubicBezTo>
                    <a:pt x="4213461" y="25400"/>
                    <a:pt x="4637006" y="448945"/>
                    <a:pt x="4637006" y="969645"/>
                  </a:cubicBezTo>
                  <a:cubicBezTo>
                    <a:pt x="4637006" y="1490345"/>
                    <a:pt x="4213461" y="1913890"/>
                    <a:pt x="3692761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280896" y="3617775"/>
            <a:ext cx="1977875" cy="1712890"/>
            <a:chOff x="0" y="0"/>
            <a:chExt cx="5096129" cy="4413377"/>
          </a:xfrm>
        </p:grpSpPr>
        <p:sp>
          <p:nvSpPr>
            <p:cNvPr id="15" name="Freeform 15"/>
            <p:cNvSpPr/>
            <p:nvPr/>
          </p:nvSpPr>
          <p:spPr>
            <a:xfrm>
              <a:off x="23876" y="20701"/>
              <a:ext cx="5048377" cy="4372102"/>
            </a:xfrm>
            <a:custGeom>
              <a:avLst/>
              <a:gdLst/>
              <a:ahLst/>
              <a:cxnLst/>
              <a:rect l="l" t="t" r="r" b="b"/>
              <a:pathLst>
                <a:path w="5048377" h="4372102">
                  <a:moveTo>
                    <a:pt x="5048377" y="2186051"/>
                  </a:moveTo>
                  <a:lnTo>
                    <a:pt x="3839718" y="2945638"/>
                  </a:lnTo>
                  <a:lnTo>
                    <a:pt x="3786251" y="4372102"/>
                  </a:lnTo>
                  <a:lnTo>
                    <a:pt x="2524125" y="3705098"/>
                  </a:lnTo>
                  <a:lnTo>
                    <a:pt x="1261999" y="4372102"/>
                  </a:lnTo>
                  <a:lnTo>
                    <a:pt x="1208532" y="2945638"/>
                  </a:lnTo>
                  <a:lnTo>
                    <a:pt x="0" y="2186051"/>
                  </a:lnTo>
                  <a:lnTo>
                    <a:pt x="1208659" y="1426464"/>
                  </a:lnTo>
                  <a:lnTo>
                    <a:pt x="1262126" y="0"/>
                  </a:lnTo>
                  <a:lnTo>
                    <a:pt x="2524252" y="667004"/>
                  </a:lnTo>
                  <a:lnTo>
                    <a:pt x="3786378" y="0"/>
                  </a:lnTo>
                  <a:lnTo>
                    <a:pt x="3839845" y="1426464"/>
                  </a:lnTo>
                  <a:lnTo>
                    <a:pt x="5048377" y="2186051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096256" cy="4413377"/>
            </a:xfrm>
            <a:custGeom>
              <a:avLst/>
              <a:gdLst/>
              <a:ahLst/>
              <a:cxnLst/>
              <a:rect l="l" t="t" r="r" b="b"/>
              <a:pathLst>
                <a:path w="5096256" h="4413377">
                  <a:moveTo>
                    <a:pt x="3822192" y="4413377"/>
                  </a:moveTo>
                  <a:lnTo>
                    <a:pt x="3804285" y="4403979"/>
                  </a:lnTo>
                  <a:lnTo>
                    <a:pt x="2548128" y="3740150"/>
                  </a:lnTo>
                  <a:lnTo>
                    <a:pt x="1274064" y="4413377"/>
                  </a:lnTo>
                  <a:lnTo>
                    <a:pt x="1220089" y="2973324"/>
                  </a:lnTo>
                  <a:lnTo>
                    <a:pt x="0" y="2206752"/>
                  </a:lnTo>
                  <a:lnTo>
                    <a:pt x="1220089" y="1440053"/>
                  </a:lnTo>
                  <a:lnTo>
                    <a:pt x="1274064" y="0"/>
                  </a:lnTo>
                  <a:lnTo>
                    <a:pt x="2548128" y="673227"/>
                  </a:lnTo>
                  <a:lnTo>
                    <a:pt x="3822192" y="0"/>
                  </a:lnTo>
                  <a:lnTo>
                    <a:pt x="3876167" y="1440053"/>
                  </a:lnTo>
                  <a:lnTo>
                    <a:pt x="5096256" y="2206752"/>
                  </a:lnTo>
                  <a:lnTo>
                    <a:pt x="3876167" y="2973451"/>
                  </a:lnTo>
                  <a:lnTo>
                    <a:pt x="3822192" y="4413377"/>
                  </a:lnTo>
                  <a:close/>
                  <a:moveTo>
                    <a:pt x="2548128" y="3711448"/>
                  </a:moveTo>
                  <a:lnTo>
                    <a:pt x="3798316" y="4372102"/>
                  </a:lnTo>
                  <a:lnTo>
                    <a:pt x="3851275" y="2959100"/>
                  </a:lnTo>
                  <a:lnTo>
                    <a:pt x="5048504" y="2206752"/>
                  </a:lnTo>
                  <a:lnTo>
                    <a:pt x="3851275" y="1454404"/>
                  </a:lnTo>
                  <a:lnTo>
                    <a:pt x="3851021" y="1447673"/>
                  </a:lnTo>
                  <a:lnTo>
                    <a:pt x="3798316" y="41275"/>
                  </a:lnTo>
                  <a:lnTo>
                    <a:pt x="2548128" y="701929"/>
                  </a:lnTo>
                  <a:lnTo>
                    <a:pt x="2542159" y="698754"/>
                  </a:lnTo>
                  <a:lnTo>
                    <a:pt x="1297940" y="41275"/>
                  </a:lnTo>
                  <a:lnTo>
                    <a:pt x="1244981" y="1454277"/>
                  </a:lnTo>
                  <a:lnTo>
                    <a:pt x="47752" y="2206752"/>
                  </a:lnTo>
                  <a:lnTo>
                    <a:pt x="1244981" y="2959100"/>
                  </a:lnTo>
                  <a:lnTo>
                    <a:pt x="1297940" y="4372102"/>
                  </a:lnTo>
                  <a:lnTo>
                    <a:pt x="2548128" y="3711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532363" y="3609677"/>
            <a:ext cx="1990869" cy="1729085"/>
            <a:chOff x="0" y="0"/>
            <a:chExt cx="4842334" cy="4205605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4816934" cy="4154424"/>
            </a:xfrm>
            <a:custGeom>
              <a:avLst/>
              <a:gdLst/>
              <a:ahLst/>
              <a:cxnLst/>
              <a:rect l="l" t="t" r="r" b="b"/>
              <a:pathLst>
                <a:path w="4816934" h="4154424">
                  <a:moveTo>
                    <a:pt x="3042109" y="0"/>
                  </a:moveTo>
                  <a:lnTo>
                    <a:pt x="1758529" y="0"/>
                  </a:lnTo>
                  <a:cubicBezTo>
                    <a:pt x="794639" y="0"/>
                    <a:pt x="0" y="794639"/>
                    <a:pt x="0" y="1774698"/>
                  </a:cubicBezTo>
                  <a:cubicBezTo>
                    <a:pt x="0" y="2754884"/>
                    <a:pt x="794639" y="3549396"/>
                    <a:pt x="1758529" y="3549396"/>
                  </a:cubicBezTo>
                  <a:lnTo>
                    <a:pt x="2819859" y="3549396"/>
                  </a:lnTo>
                  <a:lnTo>
                    <a:pt x="3552268" y="4154424"/>
                  </a:lnTo>
                  <a:lnTo>
                    <a:pt x="3336876" y="3524885"/>
                  </a:lnTo>
                  <a:cubicBezTo>
                    <a:pt x="4176727" y="3384423"/>
                    <a:pt x="4816807" y="2654427"/>
                    <a:pt x="4816807" y="1774698"/>
                  </a:cubicBezTo>
                  <a:cubicBezTo>
                    <a:pt x="4816934" y="794639"/>
                    <a:pt x="4022295" y="0"/>
                    <a:pt x="3042109" y="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4842334" cy="4205605"/>
            </a:xfrm>
            <a:custGeom>
              <a:avLst/>
              <a:gdLst/>
              <a:ahLst/>
              <a:cxnLst/>
              <a:rect l="l" t="t" r="r" b="b"/>
              <a:pathLst>
                <a:path w="4842334" h="4205605">
                  <a:moveTo>
                    <a:pt x="3591638" y="4205605"/>
                  </a:moveTo>
                  <a:lnTo>
                    <a:pt x="2828114" y="3574796"/>
                  </a:lnTo>
                  <a:lnTo>
                    <a:pt x="1771336" y="3574796"/>
                  </a:lnTo>
                  <a:cubicBezTo>
                    <a:pt x="801878" y="3574923"/>
                    <a:pt x="0" y="2773045"/>
                    <a:pt x="0" y="1787398"/>
                  </a:cubicBezTo>
                  <a:cubicBezTo>
                    <a:pt x="0" y="801878"/>
                    <a:pt x="801878" y="0"/>
                    <a:pt x="1771229" y="0"/>
                  </a:cubicBezTo>
                  <a:lnTo>
                    <a:pt x="3054809" y="0"/>
                  </a:lnTo>
                  <a:cubicBezTo>
                    <a:pt x="4040456" y="0"/>
                    <a:pt x="4842334" y="801878"/>
                    <a:pt x="4842334" y="1787398"/>
                  </a:cubicBezTo>
                  <a:cubicBezTo>
                    <a:pt x="4842334" y="2212848"/>
                    <a:pt x="4690315" y="2625090"/>
                    <a:pt x="4414217" y="2948051"/>
                  </a:cubicBezTo>
                  <a:cubicBezTo>
                    <a:pt x="4144469" y="3263646"/>
                    <a:pt x="3772867" y="3476117"/>
                    <a:pt x="3366467" y="3547618"/>
                  </a:cubicBezTo>
                  <a:lnTo>
                    <a:pt x="3591638" y="4205605"/>
                  </a:lnTo>
                  <a:close/>
                  <a:moveTo>
                    <a:pt x="1771229" y="25400"/>
                  </a:moveTo>
                  <a:cubicBezTo>
                    <a:pt x="815848" y="25400"/>
                    <a:pt x="25400" y="815848"/>
                    <a:pt x="25400" y="1787398"/>
                  </a:cubicBezTo>
                  <a:cubicBezTo>
                    <a:pt x="25400" y="2758948"/>
                    <a:pt x="815848" y="3549396"/>
                    <a:pt x="1771229" y="3549396"/>
                  </a:cubicBezTo>
                  <a:lnTo>
                    <a:pt x="2837131" y="3549396"/>
                  </a:lnTo>
                  <a:lnTo>
                    <a:pt x="2840687" y="3552317"/>
                  </a:lnTo>
                  <a:lnTo>
                    <a:pt x="3538425" y="4128770"/>
                  </a:lnTo>
                  <a:lnTo>
                    <a:pt x="3332685" y="3527552"/>
                  </a:lnTo>
                  <a:lnTo>
                    <a:pt x="3347417" y="3525139"/>
                  </a:lnTo>
                  <a:cubicBezTo>
                    <a:pt x="3753690" y="3457194"/>
                    <a:pt x="4125673" y="3246374"/>
                    <a:pt x="4394786" y="2931541"/>
                  </a:cubicBezTo>
                  <a:cubicBezTo>
                    <a:pt x="4666947" y="2613152"/>
                    <a:pt x="4816807" y="2206879"/>
                    <a:pt x="4816807" y="1787398"/>
                  </a:cubicBezTo>
                  <a:cubicBezTo>
                    <a:pt x="4816934" y="815848"/>
                    <a:pt x="4026486" y="25400"/>
                    <a:pt x="3054809" y="25400"/>
                  </a:cubicBezTo>
                  <a:lnTo>
                    <a:pt x="1771229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775697" y="5872413"/>
            <a:ext cx="1720564" cy="1720564"/>
            <a:chOff x="0" y="0"/>
            <a:chExt cx="4363847" cy="4363847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4338574" cy="4338447"/>
            </a:xfrm>
            <a:custGeom>
              <a:avLst/>
              <a:gdLst/>
              <a:ahLst/>
              <a:cxnLst/>
              <a:rect l="l" t="t" r="r" b="b"/>
              <a:pathLst>
                <a:path w="4338574" h="4338447">
                  <a:moveTo>
                    <a:pt x="4338574" y="0"/>
                  </a:moveTo>
                  <a:lnTo>
                    <a:pt x="4338574" y="4338447"/>
                  </a:lnTo>
                  <a:lnTo>
                    <a:pt x="0" y="4338447"/>
                  </a:lnTo>
                  <a:lnTo>
                    <a:pt x="0" y="885063"/>
                  </a:lnTo>
                  <a:cubicBezTo>
                    <a:pt x="473837" y="807085"/>
                    <a:pt x="855726" y="456692"/>
                    <a:pt x="979678" y="0"/>
                  </a:cubicBezTo>
                  <a:lnTo>
                    <a:pt x="4338574" y="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4363974" cy="4363847"/>
            </a:xfrm>
            <a:custGeom>
              <a:avLst/>
              <a:gdLst/>
              <a:ahLst/>
              <a:cxnLst/>
              <a:rect l="l" t="t" r="r" b="b"/>
              <a:pathLst>
                <a:path w="4363974" h="4363847">
                  <a:moveTo>
                    <a:pt x="4363847" y="4363847"/>
                  </a:moveTo>
                  <a:lnTo>
                    <a:pt x="0" y="4363847"/>
                  </a:lnTo>
                  <a:lnTo>
                    <a:pt x="0" y="887095"/>
                  </a:lnTo>
                  <a:lnTo>
                    <a:pt x="10668" y="885317"/>
                  </a:lnTo>
                  <a:cubicBezTo>
                    <a:pt x="475996" y="808609"/>
                    <a:pt x="856488" y="464820"/>
                    <a:pt x="980186" y="9398"/>
                  </a:cubicBezTo>
                  <a:lnTo>
                    <a:pt x="982726" y="0"/>
                  </a:lnTo>
                  <a:lnTo>
                    <a:pt x="4363974" y="0"/>
                  </a:lnTo>
                  <a:lnTo>
                    <a:pt x="4363974" y="4363847"/>
                  </a:lnTo>
                  <a:close/>
                  <a:moveTo>
                    <a:pt x="25400" y="4338447"/>
                  </a:moveTo>
                  <a:lnTo>
                    <a:pt x="4338447" y="4338447"/>
                  </a:lnTo>
                  <a:lnTo>
                    <a:pt x="4338447" y="25400"/>
                  </a:lnTo>
                  <a:lnTo>
                    <a:pt x="1002157" y="25400"/>
                  </a:lnTo>
                  <a:cubicBezTo>
                    <a:pt x="874141" y="482219"/>
                    <a:pt x="492506" y="827405"/>
                    <a:pt x="25400" y="908558"/>
                  </a:cubicBezTo>
                  <a:lnTo>
                    <a:pt x="25400" y="433844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93476" y="5872413"/>
            <a:ext cx="1986761" cy="1720564"/>
            <a:chOff x="0" y="0"/>
            <a:chExt cx="4932680" cy="4271772"/>
          </a:xfrm>
        </p:grpSpPr>
        <p:sp>
          <p:nvSpPr>
            <p:cNvPr id="24" name="Freeform 24"/>
            <p:cNvSpPr/>
            <p:nvPr/>
          </p:nvSpPr>
          <p:spPr>
            <a:xfrm>
              <a:off x="14605" y="12700"/>
              <a:ext cx="4903343" cy="4246372"/>
            </a:xfrm>
            <a:custGeom>
              <a:avLst/>
              <a:gdLst/>
              <a:ahLst/>
              <a:cxnLst/>
              <a:rect l="l" t="t" r="r" b="b"/>
              <a:pathLst>
                <a:path w="4903343" h="4246372">
                  <a:moveTo>
                    <a:pt x="4903343" y="2123186"/>
                  </a:moveTo>
                  <a:lnTo>
                    <a:pt x="3677539" y="4246372"/>
                  </a:lnTo>
                  <a:lnTo>
                    <a:pt x="1225931" y="4246372"/>
                  </a:lnTo>
                  <a:lnTo>
                    <a:pt x="0" y="2123186"/>
                  </a:lnTo>
                  <a:lnTo>
                    <a:pt x="1225931" y="0"/>
                  </a:lnTo>
                  <a:lnTo>
                    <a:pt x="3677539" y="0"/>
                  </a:lnTo>
                  <a:lnTo>
                    <a:pt x="4903343" y="2123186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4932680" cy="4271772"/>
            </a:xfrm>
            <a:custGeom>
              <a:avLst/>
              <a:gdLst/>
              <a:ahLst/>
              <a:cxnLst/>
              <a:rect l="l" t="t" r="r" b="b"/>
              <a:pathLst>
                <a:path w="4932680" h="4271772">
                  <a:moveTo>
                    <a:pt x="3699510" y="4271772"/>
                  </a:moveTo>
                  <a:lnTo>
                    <a:pt x="1233170" y="4271772"/>
                  </a:lnTo>
                  <a:lnTo>
                    <a:pt x="1229487" y="4265422"/>
                  </a:lnTo>
                  <a:lnTo>
                    <a:pt x="0" y="2135886"/>
                  </a:lnTo>
                  <a:lnTo>
                    <a:pt x="1233170" y="0"/>
                  </a:lnTo>
                  <a:lnTo>
                    <a:pt x="3699510" y="0"/>
                  </a:lnTo>
                  <a:lnTo>
                    <a:pt x="3703193" y="6350"/>
                  </a:lnTo>
                  <a:lnTo>
                    <a:pt x="4932680" y="2135886"/>
                  </a:lnTo>
                  <a:lnTo>
                    <a:pt x="4928997" y="2142236"/>
                  </a:lnTo>
                  <a:lnTo>
                    <a:pt x="3699510" y="4271772"/>
                  </a:lnTo>
                  <a:close/>
                  <a:moveTo>
                    <a:pt x="1247775" y="4246372"/>
                  </a:moveTo>
                  <a:lnTo>
                    <a:pt x="3684778" y="4246372"/>
                  </a:lnTo>
                  <a:lnTo>
                    <a:pt x="4903343" y="2135886"/>
                  </a:lnTo>
                  <a:lnTo>
                    <a:pt x="3684778" y="25400"/>
                  </a:lnTo>
                  <a:lnTo>
                    <a:pt x="1247775" y="25400"/>
                  </a:lnTo>
                  <a:lnTo>
                    <a:pt x="29337" y="2135886"/>
                  </a:lnTo>
                  <a:lnTo>
                    <a:pt x="1247775" y="424637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759692" y="2066096"/>
            <a:ext cx="2177575" cy="1221634"/>
            <a:chOff x="0" y="0"/>
            <a:chExt cx="5037836" cy="2826258"/>
          </a:xfrm>
        </p:grpSpPr>
        <p:sp>
          <p:nvSpPr>
            <p:cNvPr id="27" name="Freeform 27"/>
            <p:cNvSpPr/>
            <p:nvPr/>
          </p:nvSpPr>
          <p:spPr>
            <a:xfrm>
              <a:off x="12700" y="25019"/>
              <a:ext cx="5003673" cy="2776220"/>
            </a:xfrm>
            <a:custGeom>
              <a:avLst/>
              <a:gdLst/>
              <a:ahLst/>
              <a:cxnLst/>
              <a:rect l="l" t="t" r="r" b="b"/>
              <a:pathLst>
                <a:path w="5003673" h="2776220">
                  <a:moveTo>
                    <a:pt x="5003673" y="1388110"/>
                  </a:moveTo>
                  <a:lnTo>
                    <a:pt x="3101213" y="0"/>
                  </a:lnTo>
                  <a:lnTo>
                    <a:pt x="3101213" y="473456"/>
                  </a:lnTo>
                  <a:lnTo>
                    <a:pt x="0" y="473456"/>
                  </a:lnTo>
                  <a:lnTo>
                    <a:pt x="0" y="2302764"/>
                  </a:lnTo>
                  <a:lnTo>
                    <a:pt x="3101213" y="2302764"/>
                  </a:lnTo>
                  <a:lnTo>
                    <a:pt x="3101213" y="277622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5037836" cy="2826258"/>
            </a:xfrm>
            <a:custGeom>
              <a:avLst/>
              <a:gdLst/>
              <a:ahLst/>
              <a:cxnLst/>
              <a:rect l="l" t="t" r="r" b="b"/>
              <a:pathLst>
                <a:path w="5037836" h="2826258">
                  <a:moveTo>
                    <a:pt x="3101213" y="2826258"/>
                  </a:moveTo>
                  <a:lnTo>
                    <a:pt x="3101213" y="2340483"/>
                  </a:lnTo>
                  <a:lnTo>
                    <a:pt x="0" y="2340483"/>
                  </a:lnTo>
                  <a:lnTo>
                    <a:pt x="0" y="485775"/>
                  </a:lnTo>
                  <a:lnTo>
                    <a:pt x="3101213" y="485775"/>
                  </a:lnTo>
                  <a:lnTo>
                    <a:pt x="3101213" y="0"/>
                  </a:lnTo>
                  <a:lnTo>
                    <a:pt x="5037836" y="1413129"/>
                  </a:lnTo>
                  <a:lnTo>
                    <a:pt x="3101213" y="2826258"/>
                  </a:lnTo>
                  <a:close/>
                  <a:moveTo>
                    <a:pt x="25400" y="2315083"/>
                  </a:moveTo>
                  <a:lnTo>
                    <a:pt x="3126613" y="2315083"/>
                  </a:lnTo>
                  <a:lnTo>
                    <a:pt x="3126613" y="2776220"/>
                  </a:lnTo>
                  <a:lnTo>
                    <a:pt x="4994783" y="1413129"/>
                  </a:lnTo>
                  <a:lnTo>
                    <a:pt x="3126613" y="50038"/>
                  </a:lnTo>
                  <a:lnTo>
                    <a:pt x="3126613" y="511175"/>
                  </a:lnTo>
                  <a:lnTo>
                    <a:pt x="25400" y="511175"/>
                  </a:lnTo>
                  <a:lnTo>
                    <a:pt x="25400" y="231508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863059" y="3659811"/>
            <a:ext cx="2078011" cy="1628819"/>
            <a:chOff x="0" y="0"/>
            <a:chExt cx="3768349" cy="2953766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3742949" cy="2908427"/>
            </a:xfrm>
            <a:custGeom>
              <a:avLst/>
              <a:gdLst/>
              <a:ahLst/>
              <a:cxnLst/>
              <a:rect l="l" t="t" r="r" b="b"/>
              <a:pathLst>
                <a:path w="3742949" h="2908427">
                  <a:moveTo>
                    <a:pt x="3742949" y="2387092"/>
                  </a:moveTo>
                  <a:lnTo>
                    <a:pt x="3150875" y="2387092"/>
                  </a:lnTo>
                  <a:lnTo>
                    <a:pt x="3391413" y="2908427"/>
                  </a:lnTo>
                  <a:lnTo>
                    <a:pt x="2540259" y="2387092"/>
                  </a:lnTo>
                  <a:lnTo>
                    <a:pt x="0" y="2387092"/>
                  </a:lnTo>
                  <a:lnTo>
                    <a:pt x="0" y="0"/>
                  </a:lnTo>
                  <a:lnTo>
                    <a:pt x="3742949" y="0"/>
                  </a:lnTo>
                  <a:lnTo>
                    <a:pt x="3742949" y="2387092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3768349" cy="2953766"/>
            </a:xfrm>
            <a:custGeom>
              <a:avLst/>
              <a:gdLst/>
              <a:ahLst/>
              <a:cxnLst/>
              <a:rect l="l" t="t" r="r" b="b"/>
              <a:pathLst>
                <a:path w="3768349" h="2953766">
                  <a:moveTo>
                    <a:pt x="3433196" y="2953766"/>
                  </a:moveTo>
                  <a:lnTo>
                    <a:pt x="2549403" y="2412492"/>
                  </a:lnTo>
                  <a:lnTo>
                    <a:pt x="0" y="2412492"/>
                  </a:lnTo>
                  <a:lnTo>
                    <a:pt x="0" y="0"/>
                  </a:lnTo>
                  <a:lnTo>
                    <a:pt x="3768349" y="0"/>
                  </a:lnTo>
                  <a:lnTo>
                    <a:pt x="3768349" y="2412492"/>
                  </a:lnTo>
                  <a:lnTo>
                    <a:pt x="3183387" y="2412492"/>
                  </a:lnTo>
                  <a:lnTo>
                    <a:pt x="3433196" y="2953766"/>
                  </a:lnTo>
                  <a:close/>
                  <a:moveTo>
                    <a:pt x="25400" y="2387092"/>
                  </a:moveTo>
                  <a:lnTo>
                    <a:pt x="2556515" y="2387092"/>
                  </a:lnTo>
                  <a:lnTo>
                    <a:pt x="2559563" y="2388997"/>
                  </a:lnTo>
                  <a:lnTo>
                    <a:pt x="3375030" y="2888488"/>
                  </a:lnTo>
                  <a:lnTo>
                    <a:pt x="3143763" y="2387219"/>
                  </a:lnTo>
                  <a:lnTo>
                    <a:pt x="3743076" y="2387219"/>
                  </a:lnTo>
                  <a:lnTo>
                    <a:pt x="3743076" y="25400"/>
                  </a:lnTo>
                  <a:lnTo>
                    <a:pt x="25400" y="25400"/>
                  </a:lnTo>
                  <a:lnTo>
                    <a:pt x="25400" y="238709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677452" y="5872413"/>
            <a:ext cx="1720564" cy="1720564"/>
            <a:chOff x="0" y="0"/>
            <a:chExt cx="4280281" cy="4280281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4255008" cy="4255008"/>
            </a:xfrm>
            <a:custGeom>
              <a:avLst/>
              <a:gdLst/>
              <a:ahLst/>
              <a:cxnLst/>
              <a:rect l="l" t="t" r="r" b="b"/>
              <a:pathLst>
                <a:path w="4255008" h="4255008">
                  <a:moveTo>
                    <a:pt x="4255008" y="4255008"/>
                  </a:moveTo>
                  <a:lnTo>
                    <a:pt x="1163701" y="4255008"/>
                  </a:lnTo>
                  <a:cubicBezTo>
                    <a:pt x="520954" y="4255008"/>
                    <a:pt x="0" y="3733927"/>
                    <a:pt x="0" y="3091180"/>
                  </a:cubicBezTo>
                  <a:lnTo>
                    <a:pt x="0" y="0"/>
                  </a:lnTo>
                  <a:lnTo>
                    <a:pt x="3091180" y="0"/>
                  </a:lnTo>
                  <a:cubicBezTo>
                    <a:pt x="3733927" y="0"/>
                    <a:pt x="4254881" y="520954"/>
                    <a:pt x="4254881" y="1163701"/>
                  </a:cubicBezTo>
                  <a:lnTo>
                    <a:pt x="4254881" y="4255008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4280281" cy="4280281"/>
            </a:xfrm>
            <a:custGeom>
              <a:avLst/>
              <a:gdLst/>
              <a:ahLst/>
              <a:cxnLst/>
              <a:rect l="l" t="t" r="r" b="b"/>
              <a:pathLst>
                <a:path w="4280281" h="4280281">
                  <a:moveTo>
                    <a:pt x="4280281" y="4280281"/>
                  </a:moveTo>
                  <a:lnTo>
                    <a:pt x="1176401" y="4280281"/>
                  </a:lnTo>
                  <a:cubicBezTo>
                    <a:pt x="527685" y="4280281"/>
                    <a:pt x="0" y="3752596"/>
                    <a:pt x="0" y="3103880"/>
                  </a:cubicBezTo>
                  <a:lnTo>
                    <a:pt x="0" y="0"/>
                  </a:lnTo>
                  <a:lnTo>
                    <a:pt x="3103880" y="0"/>
                  </a:lnTo>
                  <a:cubicBezTo>
                    <a:pt x="3752596" y="0"/>
                    <a:pt x="4280281" y="527685"/>
                    <a:pt x="4280281" y="1176401"/>
                  </a:cubicBezTo>
                  <a:lnTo>
                    <a:pt x="4280281" y="4280281"/>
                  </a:lnTo>
                  <a:close/>
                  <a:moveTo>
                    <a:pt x="25400" y="25400"/>
                  </a:moveTo>
                  <a:lnTo>
                    <a:pt x="25400" y="3103880"/>
                  </a:lnTo>
                  <a:cubicBezTo>
                    <a:pt x="25400" y="3738499"/>
                    <a:pt x="541782" y="4254881"/>
                    <a:pt x="1176401" y="4254881"/>
                  </a:cubicBezTo>
                  <a:lnTo>
                    <a:pt x="4254881" y="4254881"/>
                  </a:lnTo>
                  <a:lnTo>
                    <a:pt x="4254881" y="1176401"/>
                  </a:lnTo>
                  <a:cubicBezTo>
                    <a:pt x="4254881" y="541782"/>
                    <a:pt x="3738626" y="25400"/>
                    <a:pt x="310388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8480176" y="2206652"/>
            <a:ext cx="2249070" cy="940520"/>
          </a:xfrm>
          <a:custGeom>
            <a:avLst/>
            <a:gdLst/>
            <a:ahLst/>
            <a:cxnLst/>
            <a:rect l="l" t="t" r="r" b="b"/>
            <a:pathLst>
              <a:path w="2249070" h="940520">
                <a:moveTo>
                  <a:pt x="0" y="0"/>
                </a:moveTo>
                <a:lnTo>
                  <a:pt x="2249069" y="0"/>
                </a:lnTo>
                <a:lnTo>
                  <a:pt x="2249069" y="940521"/>
                </a:lnTo>
                <a:lnTo>
                  <a:pt x="0" y="940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5598598" y="3617775"/>
            <a:ext cx="1712890" cy="1712890"/>
            <a:chOff x="0" y="0"/>
            <a:chExt cx="3080385" cy="3080385"/>
          </a:xfrm>
        </p:grpSpPr>
        <p:sp>
          <p:nvSpPr>
            <p:cNvPr id="37" name="Freeform 37"/>
            <p:cNvSpPr/>
            <p:nvPr/>
          </p:nvSpPr>
          <p:spPr>
            <a:xfrm>
              <a:off x="18669" y="18669"/>
              <a:ext cx="3043047" cy="3043047"/>
            </a:xfrm>
            <a:custGeom>
              <a:avLst/>
              <a:gdLst/>
              <a:ahLst/>
              <a:cxnLst/>
              <a:rect l="l" t="t" r="r" b="b"/>
              <a:pathLst>
                <a:path w="3043047" h="3043047">
                  <a:moveTo>
                    <a:pt x="3043047" y="0"/>
                  </a:moveTo>
                  <a:lnTo>
                    <a:pt x="2597404" y="1521460"/>
                  </a:lnTo>
                  <a:lnTo>
                    <a:pt x="3043047" y="3042920"/>
                  </a:lnTo>
                  <a:lnTo>
                    <a:pt x="1521587" y="2597277"/>
                  </a:lnTo>
                  <a:lnTo>
                    <a:pt x="0" y="3043047"/>
                  </a:lnTo>
                  <a:lnTo>
                    <a:pt x="445643" y="1521587"/>
                  </a:lnTo>
                  <a:lnTo>
                    <a:pt x="0" y="0"/>
                  </a:lnTo>
                  <a:lnTo>
                    <a:pt x="1521460" y="445643"/>
                  </a:lnTo>
                  <a:lnTo>
                    <a:pt x="3043047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3080385" cy="3080385"/>
            </a:xfrm>
            <a:custGeom>
              <a:avLst/>
              <a:gdLst/>
              <a:ahLst/>
              <a:cxnLst/>
              <a:rect l="l" t="t" r="r" b="b"/>
              <a:pathLst>
                <a:path w="3080385" h="3080385">
                  <a:moveTo>
                    <a:pt x="3080385" y="3080385"/>
                  </a:moveTo>
                  <a:lnTo>
                    <a:pt x="1540129" y="2629281"/>
                  </a:lnTo>
                  <a:lnTo>
                    <a:pt x="0" y="3080385"/>
                  </a:lnTo>
                  <a:lnTo>
                    <a:pt x="451104" y="1540129"/>
                  </a:lnTo>
                  <a:lnTo>
                    <a:pt x="0" y="0"/>
                  </a:lnTo>
                  <a:lnTo>
                    <a:pt x="1540256" y="451104"/>
                  </a:lnTo>
                  <a:lnTo>
                    <a:pt x="3080385" y="0"/>
                  </a:lnTo>
                  <a:lnTo>
                    <a:pt x="2629281" y="1540256"/>
                  </a:lnTo>
                  <a:lnTo>
                    <a:pt x="3080385" y="3080385"/>
                  </a:lnTo>
                  <a:close/>
                  <a:moveTo>
                    <a:pt x="1540256" y="2602865"/>
                  </a:moveTo>
                  <a:lnTo>
                    <a:pt x="1543812" y="2603881"/>
                  </a:lnTo>
                  <a:lnTo>
                    <a:pt x="3042920" y="3042920"/>
                  </a:lnTo>
                  <a:lnTo>
                    <a:pt x="2602738" y="1540129"/>
                  </a:lnTo>
                  <a:lnTo>
                    <a:pt x="2603754" y="1536573"/>
                  </a:lnTo>
                  <a:lnTo>
                    <a:pt x="3042920" y="37465"/>
                  </a:lnTo>
                  <a:lnTo>
                    <a:pt x="1540256" y="477520"/>
                  </a:lnTo>
                  <a:lnTo>
                    <a:pt x="1536700" y="476504"/>
                  </a:lnTo>
                  <a:lnTo>
                    <a:pt x="37465" y="37465"/>
                  </a:lnTo>
                  <a:lnTo>
                    <a:pt x="477520" y="1540256"/>
                  </a:lnTo>
                  <a:lnTo>
                    <a:pt x="476504" y="1543812"/>
                  </a:lnTo>
                  <a:lnTo>
                    <a:pt x="37465" y="3042920"/>
                  </a:lnTo>
                  <a:lnTo>
                    <a:pt x="1540256" y="26028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1779875" y="1167647"/>
            <a:ext cx="2284101" cy="662627"/>
            <a:chOff x="0" y="0"/>
            <a:chExt cx="4221017" cy="1224534"/>
          </a:xfrm>
        </p:grpSpPr>
        <p:sp>
          <p:nvSpPr>
            <p:cNvPr id="40" name="Freeform 40"/>
            <p:cNvSpPr/>
            <p:nvPr/>
          </p:nvSpPr>
          <p:spPr>
            <a:xfrm>
              <a:off x="12700" y="32893"/>
              <a:ext cx="4191172" cy="1158748"/>
            </a:xfrm>
            <a:custGeom>
              <a:avLst/>
              <a:gdLst/>
              <a:ahLst/>
              <a:cxnLst/>
              <a:rect l="l" t="t" r="r" b="b"/>
              <a:pathLst>
                <a:path w="4191172" h="1158748">
                  <a:moveTo>
                    <a:pt x="4191172" y="579374"/>
                  </a:moveTo>
                  <a:lnTo>
                    <a:pt x="3666535" y="0"/>
                  </a:lnTo>
                  <a:lnTo>
                    <a:pt x="3666535" y="381762"/>
                  </a:lnTo>
                  <a:lnTo>
                    <a:pt x="0" y="381762"/>
                  </a:lnTo>
                  <a:lnTo>
                    <a:pt x="0" y="776986"/>
                  </a:lnTo>
                  <a:lnTo>
                    <a:pt x="3666535" y="776986"/>
                  </a:lnTo>
                  <a:lnTo>
                    <a:pt x="3666535" y="1158748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4221017" cy="1224534"/>
            </a:xfrm>
            <a:custGeom>
              <a:avLst/>
              <a:gdLst/>
              <a:ahLst/>
              <a:cxnLst/>
              <a:rect l="l" t="t" r="r" b="b"/>
              <a:pathLst>
                <a:path w="4221017" h="1224534">
                  <a:moveTo>
                    <a:pt x="3666535" y="1224534"/>
                  </a:moveTo>
                  <a:lnTo>
                    <a:pt x="3666535" y="822579"/>
                  </a:lnTo>
                  <a:lnTo>
                    <a:pt x="0" y="822579"/>
                  </a:lnTo>
                  <a:lnTo>
                    <a:pt x="0" y="401955"/>
                  </a:lnTo>
                  <a:lnTo>
                    <a:pt x="3666535" y="401955"/>
                  </a:lnTo>
                  <a:lnTo>
                    <a:pt x="3666535" y="0"/>
                  </a:lnTo>
                  <a:lnTo>
                    <a:pt x="4221017" y="612267"/>
                  </a:lnTo>
                  <a:lnTo>
                    <a:pt x="3666535" y="1224534"/>
                  </a:lnTo>
                  <a:close/>
                  <a:moveTo>
                    <a:pt x="25400" y="797179"/>
                  </a:moveTo>
                  <a:lnTo>
                    <a:pt x="3691935" y="797179"/>
                  </a:lnTo>
                  <a:lnTo>
                    <a:pt x="3691935" y="1158621"/>
                  </a:lnTo>
                  <a:lnTo>
                    <a:pt x="4186727" y="612267"/>
                  </a:lnTo>
                  <a:lnTo>
                    <a:pt x="3691935" y="65913"/>
                  </a:lnTo>
                  <a:lnTo>
                    <a:pt x="3691935" y="427355"/>
                  </a:lnTo>
                  <a:lnTo>
                    <a:pt x="25400" y="427355"/>
                  </a:lnTo>
                  <a:lnTo>
                    <a:pt x="25400" y="79717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102494" y="1203306"/>
            <a:ext cx="2156806" cy="591308"/>
            <a:chOff x="0" y="0"/>
            <a:chExt cx="3905997" cy="1070864"/>
          </a:xfrm>
        </p:grpSpPr>
        <p:sp>
          <p:nvSpPr>
            <p:cNvPr id="43" name="Freeform 43"/>
            <p:cNvSpPr/>
            <p:nvPr/>
          </p:nvSpPr>
          <p:spPr>
            <a:xfrm>
              <a:off x="12700" y="254"/>
              <a:ext cx="3893805" cy="1070356"/>
            </a:xfrm>
            <a:custGeom>
              <a:avLst/>
              <a:gdLst/>
              <a:ahLst/>
              <a:cxnLst/>
              <a:rect l="l" t="t" r="r" b="b"/>
              <a:pathLst>
                <a:path w="3893805" h="1070356">
                  <a:moveTo>
                    <a:pt x="3840338" y="431165"/>
                  </a:moveTo>
                  <a:lnTo>
                    <a:pt x="3471784" y="24130"/>
                  </a:lnTo>
                  <a:cubicBezTo>
                    <a:pt x="3449940" y="0"/>
                    <a:pt x="3409935" y="15494"/>
                    <a:pt x="3409935" y="48006"/>
                  </a:cubicBezTo>
                  <a:lnTo>
                    <a:pt x="3409935" y="337566"/>
                  </a:lnTo>
                  <a:lnTo>
                    <a:pt x="35560" y="337566"/>
                  </a:lnTo>
                  <a:cubicBezTo>
                    <a:pt x="16002" y="337566"/>
                    <a:pt x="0" y="353441"/>
                    <a:pt x="0" y="373126"/>
                  </a:cubicBezTo>
                  <a:lnTo>
                    <a:pt x="0" y="697357"/>
                  </a:lnTo>
                  <a:cubicBezTo>
                    <a:pt x="0" y="716915"/>
                    <a:pt x="15875" y="732917"/>
                    <a:pt x="35560" y="732917"/>
                  </a:cubicBezTo>
                  <a:lnTo>
                    <a:pt x="3409935" y="732917"/>
                  </a:lnTo>
                  <a:lnTo>
                    <a:pt x="3409935" y="1022477"/>
                  </a:lnTo>
                  <a:cubicBezTo>
                    <a:pt x="3409935" y="1054989"/>
                    <a:pt x="3449940" y="1070356"/>
                    <a:pt x="3471784" y="1046353"/>
                  </a:cubicBezTo>
                  <a:lnTo>
                    <a:pt x="3840338" y="639318"/>
                  </a:lnTo>
                  <a:cubicBezTo>
                    <a:pt x="3893805" y="580136"/>
                    <a:pt x="3893805" y="490220"/>
                    <a:pt x="3840338" y="431165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-3937"/>
              <a:ext cx="3920602" cy="1074801"/>
            </a:xfrm>
            <a:custGeom>
              <a:avLst/>
              <a:gdLst/>
              <a:ahLst/>
              <a:cxnLst/>
              <a:rect l="l" t="t" r="r" b="b"/>
              <a:pathLst>
                <a:path w="3920602" h="1074801">
                  <a:moveTo>
                    <a:pt x="3458322" y="1074801"/>
                  </a:moveTo>
                  <a:cubicBezTo>
                    <a:pt x="3452480" y="1074801"/>
                    <a:pt x="3446511" y="1073785"/>
                    <a:pt x="3440796" y="1071499"/>
                  </a:cubicBezTo>
                  <a:cubicBezTo>
                    <a:pt x="3422000" y="1064260"/>
                    <a:pt x="3409935" y="1046607"/>
                    <a:pt x="3409935" y="1026541"/>
                  </a:cubicBezTo>
                  <a:lnTo>
                    <a:pt x="3409935" y="749681"/>
                  </a:lnTo>
                  <a:lnTo>
                    <a:pt x="48260" y="749681"/>
                  </a:lnTo>
                  <a:cubicBezTo>
                    <a:pt x="21717" y="749681"/>
                    <a:pt x="0" y="728091"/>
                    <a:pt x="0" y="701421"/>
                  </a:cubicBezTo>
                  <a:lnTo>
                    <a:pt x="0" y="377317"/>
                  </a:lnTo>
                  <a:cubicBezTo>
                    <a:pt x="0" y="350774"/>
                    <a:pt x="21590" y="329057"/>
                    <a:pt x="48260" y="329057"/>
                  </a:cubicBezTo>
                  <a:lnTo>
                    <a:pt x="3409935" y="329057"/>
                  </a:lnTo>
                  <a:lnTo>
                    <a:pt x="3409935" y="52197"/>
                  </a:lnTo>
                  <a:cubicBezTo>
                    <a:pt x="3409935" y="32131"/>
                    <a:pt x="3422000" y="14478"/>
                    <a:pt x="3440796" y="7239"/>
                  </a:cubicBezTo>
                  <a:cubicBezTo>
                    <a:pt x="3459592" y="0"/>
                    <a:pt x="3480420" y="4953"/>
                    <a:pt x="3493882" y="19812"/>
                  </a:cubicBezTo>
                  <a:lnTo>
                    <a:pt x="3862436" y="426720"/>
                  </a:lnTo>
                  <a:cubicBezTo>
                    <a:pt x="3920602" y="490855"/>
                    <a:pt x="3920602" y="587756"/>
                    <a:pt x="3862436" y="651891"/>
                  </a:cubicBezTo>
                  <a:lnTo>
                    <a:pt x="3493882" y="1058799"/>
                  </a:lnTo>
                  <a:cubicBezTo>
                    <a:pt x="3484484" y="1069340"/>
                    <a:pt x="3471657" y="1074801"/>
                    <a:pt x="3458322" y="1074801"/>
                  </a:cubicBezTo>
                  <a:close/>
                  <a:moveTo>
                    <a:pt x="48260" y="354457"/>
                  </a:moveTo>
                  <a:cubicBezTo>
                    <a:pt x="35687" y="354457"/>
                    <a:pt x="25400" y="364744"/>
                    <a:pt x="25400" y="377317"/>
                  </a:cubicBezTo>
                  <a:lnTo>
                    <a:pt x="25400" y="701548"/>
                  </a:lnTo>
                  <a:cubicBezTo>
                    <a:pt x="25400" y="714121"/>
                    <a:pt x="35687" y="724408"/>
                    <a:pt x="48260" y="724408"/>
                  </a:cubicBezTo>
                  <a:lnTo>
                    <a:pt x="3435335" y="724408"/>
                  </a:lnTo>
                  <a:lnTo>
                    <a:pt x="3435335" y="1026668"/>
                  </a:lnTo>
                  <a:cubicBezTo>
                    <a:pt x="3435335" y="1038225"/>
                    <a:pt x="3442828" y="1045210"/>
                    <a:pt x="3449940" y="1048004"/>
                  </a:cubicBezTo>
                  <a:cubicBezTo>
                    <a:pt x="3457052" y="1050671"/>
                    <a:pt x="3467339" y="1050544"/>
                    <a:pt x="3475086" y="1042035"/>
                  </a:cubicBezTo>
                  <a:lnTo>
                    <a:pt x="3843640" y="635127"/>
                  </a:lnTo>
                  <a:cubicBezTo>
                    <a:pt x="3892916" y="580644"/>
                    <a:pt x="3892916" y="498475"/>
                    <a:pt x="3843640" y="444119"/>
                  </a:cubicBezTo>
                  <a:lnTo>
                    <a:pt x="3475086" y="36830"/>
                  </a:lnTo>
                  <a:cubicBezTo>
                    <a:pt x="3467339" y="28194"/>
                    <a:pt x="3456925" y="28194"/>
                    <a:pt x="3449940" y="30861"/>
                  </a:cubicBezTo>
                  <a:cubicBezTo>
                    <a:pt x="3442828" y="33528"/>
                    <a:pt x="3435335" y="40640"/>
                    <a:pt x="3435335" y="52197"/>
                  </a:cubicBezTo>
                  <a:lnTo>
                    <a:pt x="3435335" y="354457"/>
                  </a:lnTo>
                  <a:lnTo>
                    <a:pt x="48260" y="35445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4967713" y="2066096"/>
            <a:ext cx="2291587" cy="1221634"/>
            <a:chOff x="0" y="0"/>
            <a:chExt cx="4975225" cy="2652268"/>
          </a:xfrm>
        </p:grpSpPr>
        <p:sp>
          <p:nvSpPr>
            <p:cNvPr id="46" name="Freeform 46"/>
            <p:cNvSpPr/>
            <p:nvPr/>
          </p:nvSpPr>
          <p:spPr>
            <a:xfrm>
              <a:off x="12700" y="-9652"/>
              <a:ext cx="4960366" cy="2671572"/>
            </a:xfrm>
            <a:custGeom>
              <a:avLst/>
              <a:gdLst/>
              <a:ahLst/>
              <a:cxnLst/>
              <a:rect l="l" t="t" r="r" b="b"/>
              <a:pathLst>
                <a:path w="4960366" h="2671572">
                  <a:moveTo>
                    <a:pt x="4918075" y="1273429"/>
                  </a:moveTo>
                  <a:lnTo>
                    <a:pt x="3224022" y="37211"/>
                  </a:lnTo>
                  <a:cubicBezTo>
                    <a:pt x="3172968" y="0"/>
                    <a:pt x="3101213" y="36449"/>
                    <a:pt x="3101213" y="99568"/>
                  </a:cubicBezTo>
                  <a:lnTo>
                    <a:pt x="3101213" y="421132"/>
                  </a:lnTo>
                  <a:lnTo>
                    <a:pt x="77216" y="421132"/>
                  </a:lnTo>
                  <a:cubicBezTo>
                    <a:pt x="34544" y="421132"/>
                    <a:pt x="0" y="455676"/>
                    <a:pt x="0" y="498348"/>
                  </a:cubicBezTo>
                  <a:lnTo>
                    <a:pt x="0" y="2173224"/>
                  </a:lnTo>
                  <a:cubicBezTo>
                    <a:pt x="0" y="2215896"/>
                    <a:pt x="34544" y="2250440"/>
                    <a:pt x="77216" y="2250440"/>
                  </a:cubicBezTo>
                  <a:lnTo>
                    <a:pt x="3101213" y="2250440"/>
                  </a:lnTo>
                  <a:lnTo>
                    <a:pt x="3101213" y="2572004"/>
                  </a:lnTo>
                  <a:cubicBezTo>
                    <a:pt x="3101213" y="2635123"/>
                    <a:pt x="3172968" y="2671572"/>
                    <a:pt x="3224022" y="2634361"/>
                  </a:cubicBezTo>
                  <a:lnTo>
                    <a:pt x="4918202" y="1398143"/>
                  </a:lnTo>
                  <a:cubicBezTo>
                    <a:pt x="4960366" y="1367409"/>
                    <a:pt x="4960366" y="1304290"/>
                    <a:pt x="4918075" y="1273429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-5461"/>
              <a:ext cx="4975225" cy="2657729"/>
            </a:xfrm>
            <a:custGeom>
              <a:avLst/>
              <a:gdLst/>
              <a:ahLst/>
              <a:cxnLst/>
              <a:rect l="l" t="t" r="r" b="b"/>
              <a:pathLst>
                <a:path w="4975225" h="2657729">
                  <a:moveTo>
                    <a:pt x="3191256" y="2657729"/>
                  </a:moveTo>
                  <a:cubicBezTo>
                    <a:pt x="3177413" y="2657729"/>
                    <a:pt x="3163443" y="2654427"/>
                    <a:pt x="3150489" y="2647950"/>
                  </a:cubicBezTo>
                  <a:cubicBezTo>
                    <a:pt x="3120136" y="2632583"/>
                    <a:pt x="3101340" y="2601849"/>
                    <a:pt x="3101340" y="2567813"/>
                  </a:cubicBezTo>
                  <a:lnTo>
                    <a:pt x="3101340" y="2258949"/>
                  </a:lnTo>
                  <a:lnTo>
                    <a:pt x="89916" y="2258949"/>
                  </a:lnTo>
                  <a:cubicBezTo>
                    <a:pt x="40386" y="2258949"/>
                    <a:pt x="0" y="2218563"/>
                    <a:pt x="0" y="2169033"/>
                  </a:cubicBezTo>
                  <a:lnTo>
                    <a:pt x="0" y="494157"/>
                  </a:lnTo>
                  <a:cubicBezTo>
                    <a:pt x="0" y="444627"/>
                    <a:pt x="40386" y="404241"/>
                    <a:pt x="89916" y="404241"/>
                  </a:cubicBezTo>
                  <a:lnTo>
                    <a:pt x="3101213" y="404241"/>
                  </a:lnTo>
                  <a:lnTo>
                    <a:pt x="3101213" y="95504"/>
                  </a:lnTo>
                  <a:cubicBezTo>
                    <a:pt x="3101213" y="61468"/>
                    <a:pt x="3120009" y="30734"/>
                    <a:pt x="3150362" y="15367"/>
                  </a:cubicBezTo>
                  <a:cubicBezTo>
                    <a:pt x="3180715" y="0"/>
                    <a:pt x="3216656" y="2794"/>
                    <a:pt x="3244088" y="22860"/>
                  </a:cubicBezTo>
                  <a:lnTo>
                    <a:pt x="4938268" y="1258951"/>
                  </a:lnTo>
                  <a:cubicBezTo>
                    <a:pt x="4961763" y="1276096"/>
                    <a:pt x="4975225" y="1302512"/>
                    <a:pt x="4975225" y="1331595"/>
                  </a:cubicBezTo>
                  <a:cubicBezTo>
                    <a:pt x="4975225" y="1360678"/>
                    <a:pt x="4961763" y="1387094"/>
                    <a:pt x="4938268" y="1404239"/>
                  </a:cubicBezTo>
                  <a:lnTo>
                    <a:pt x="3244088" y="2640330"/>
                  </a:lnTo>
                  <a:cubicBezTo>
                    <a:pt x="3228467" y="2651887"/>
                    <a:pt x="3209925" y="2657729"/>
                    <a:pt x="3191256" y="2657729"/>
                  </a:cubicBezTo>
                  <a:close/>
                  <a:moveTo>
                    <a:pt x="89916" y="429641"/>
                  </a:moveTo>
                  <a:cubicBezTo>
                    <a:pt x="54356" y="429641"/>
                    <a:pt x="25400" y="458597"/>
                    <a:pt x="25400" y="494157"/>
                  </a:cubicBezTo>
                  <a:lnTo>
                    <a:pt x="25400" y="2169033"/>
                  </a:lnTo>
                  <a:cubicBezTo>
                    <a:pt x="25400" y="2204593"/>
                    <a:pt x="54356" y="2233549"/>
                    <a:pt x="89916" y="2233549"/>
                  </a:cubicBezTo>
                  <a:lnTo>
                    <a:pt x="3126613" y="2233549"/>
                  </a:lnTo>
                  <a:lnTo>
                    <a:pt x="3126613" y="2567813"/>
                  </a:lnTo>
                  <a:cubicBezTo>
                    <a:pt x="3126613" y="2592578"/>
                    <a:pt x="3139821" y="2614168"/>
                    <a:pt x="3161919" y="2625344"/>
                  </a:cubicBezTo>
                  <a:cubicBezTo>
                    <a:pt x="3184017" y="2636520"/>
                    <a:pt x="3209163" y="2634488"/>
                    <a:pt x="3229229" y="2619883"/>
                  </a:cubicBezTo>
                  <a:lnTo>
                    <a:pt x="4923409" y="1383792"/>
                  </a:lnTo>
                  <a:cubicBezTo>
                    <a:pt x="4940300" y="1371473"/>
                    <a:pt x="4949952" y="1352550"/>
                    <a:pt x="4949952" y="1331722"/>
                  </a:cubicBezTo>
                  <a:cubicBezTo>
                    <a:pt x="4949952" y="1310894"/>
                    <a:pt x="4940300" y="1291844"/>
                    <a:pt x="4923409" y="1279525"/>
                  </a:cubicBezTo>
                  <a:lnTo>
                    <a:pt x="3229229" y="43307"/>
                  </a:lnTo>
                  <a:cubicBezTo>
                    <a:pt x="3209163" y="28702"/>
                    <a:pt x="3184017" y="26670"/>
                    <a:pt x="3161919" y="37973"/>
                  </a:cubicBezTo>
                  <a:cubicBezTo>
                    <a:pt x="3139821" y="49149"/>
                    <a:pt x="3126613" y="70739"/>
                    <a:pt x="3126613" y="95504"/>
                  </a:cubicBezTo>
                  <a:lnTo>
                    <a:pt x="3126613" y="429641"/>
                  </a:lnTo>
                  <a:lnTo>
                    <a:pt x="89916" y="42964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18626" cy="10287044"/>
          </a:xfrm>
          <a:prstGeom prst="rect">
            <a:avLst/>
          </a:prstGeom>
          <a:solidFill>
            <a:srgbClr val="FFF5ED"/>
          </a:solidFill>
        </p:spPr>
      </p:sp>
      <p:sp>
        <p:nvSpPr>
          <p:cNvPr id="3" name="AutoShape 3"/>
          <p:cNvSpPr/>
          <p:nvPr/>
        </p:nvSpPr>
        <p:spPr>
          <a:xfrm rot="-5407957">
            <a:off x="2153681" y="5133997"/>
            <a:ext cx="1028702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598773"/>
            <a:ext cx="5243646" cy="5027541"/>
            <a:chOff x="0" y="0"/>
            <a:chExt cx="6991528" cy="670338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991528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자료 </a:t>
              </a:r>
            </a:p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ea typeface="TDTD고딕M"/>
                </a:rPr>
                <a:t>페이지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06071"/>
              <a:ext cx="6991528" cy="309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Canva 프레젠테이션으로 놀랍고 즐거운 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발표를 경험해 보세요!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발표 모드에서 다음의 키를 눌러 보세요!</a:t>
              </a:r>
            </a:p>
            <a:p>
              <a:pPr marL="0" lvl="0" indent="0">
                <a:lnSpc>
                  <a:spcPts val="3080"/>
                </a:lnSpc>
              </a:pPr>
              <a:endParaRPr lang="en-US" sz="2200" u="none">
                <a:solidFill>
                  <a:srgbClr val="000000"/>
                </a:solidFill>
                <a:latin typeface="TDTD고딕M"/>
                <a:ea typeface="TDTD고딕M"/>
              </a:endParaRP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ea typeface="TDTD고딕M"/>
                </a:rPr>
                <a:t>프레젠테이션을 하기 전에 이 페이지를 </a:t>
              </a:r>
            </a:p>
            <a:p>
              <a:pPr marL="0" lvl="0" indent="0">
                <a:lnSpc>
                  <a:spcPts val="3080"/>
                </a:lnSpc>
              </a:pPr>
              <a:r>
                <a:rPr lang="en-US" sz="2200" u="none">
                  <a:solidFill>
                    <a:srgbClr val="000000"/>
                  </a:solidFill>
                  <a:latin typeface="TDTD고딕M"/>
                  <a:ea typeface="TDTD고딕M"/>
                </a:rPr>
                <a:t>삭제하는 일을 잊지 마세요.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9901" y="726686"/>
            <a:ext cx="7973317" cy="940520"/>
            <a:chOff x="0" y="0"/>
            <a:chExt cx="16440449" cy="193929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649901" y="726686"/>
            <a:ext cx="1833655" cy="940520"/>
            <a:chOff x="0" y="0"/>
            <a:chExt cx="3780875" cy="193929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408620" y="961996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1806" y="1027084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ea typeface="TDTD고딕M"/>
              </a:rPr>
              <a:t>흐릿한 효과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649901" y="2010454"/>
            <a:ext cx="7973317" cy="940520"/>
            <a:chOff x="0" y="0"/>
            <a:chExt cx="16440449" cy="1939290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649901" y="2010454"/>
            <a:ext cx="1833655" cy="940520"/>
            <a:chOff x="0" y="0"/>
            <a:chExt cx="3780875" cy="1939290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408620" y="2245764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41806" y="2310852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ea typeface="TDTD고딕M"/>
              </a:rPr>
              <a:t>꽃가루 효과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649901" y="3294222"/>
            <a:ext cx="7973317" cy="940520"/>
            <a:chOff x="0" y="0"/>
            <a:chExt cx="16440449" cy="193929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649901" y="3294222"/>
            <a:ext cx="1833655" cy="940520"/>
            <a:chOff x="0" y="0"/>
            <a:chExt cx="3780875" cy="193929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9408620" y="3529532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41806" y="3594620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ea typeface="TDTD고딕M"/>
              </a:rPr>
              <a:t>드럼 소리 효과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649901" y="4577990"/>
            <a:ext cx="7973317" cy="940520"/>
            <a:chOff x="0" y="0"/>
            <a:chExt cx="16440449" cy="193929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8649901" y="4577990"/>
            <a:ext cx="1833655" cy="940520"/>
            <a:chOff x="0" y="0"/>
            <a:chExt cx="3780875" cy="1939290"/>
          </a:xfrm>
        </p:grpSpPr>
        <p:sp>
          <p:nvSpPr>
            <p:cNvPr id="35" name="Freeform 35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408620" y="4813300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941806" y="4878388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ea typeface="TDTD고딕M"/>
              </a:rPr>
              <a:t>물방울 효과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649901" y="5861758"/>
            <a:ext cx="7973317" cy="940520"/>
            <a:chOff x="0" y="0"/>
            <a:chExt cx="16440449" cy="1939290"/>
          </a:xfrm>
        </p:grpSpPr>
        <p:sp>
          <p:nvSpPr>
            <p:cNvPr id="40" name="Freeform 40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649901" y="5861758"/>
            <a:ext cx="1833655" cy="940520"/>
            <a:chOff x="0" y="0"/>
            <a:chExt cx="3780875" cy="1939290"/>
          </a:xfrm>
        </p:grpSpPr>
        <p:sp>
          <p:nvSpPr>
            <p:cNvPr id="43" name="Freeform 43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9408620" y="6097068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Q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41806" y="6162156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ea typeface="TDTD고딕M"/>
              </a:rPr>
              <a:t>음소거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649901" y="7145526"/>
            <a:ext cx="7973317" cy="940520"/>
            <a:chOff x="0" y="0"/>
            <a:chExt cx="16440449" cy="1939290"/>
          </a:xfrm>
        </p:grpSpPr>
        <p:sp>
          <p:nvSpPr>
            <p:cNvPr id="48" name="Freeform 48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8649901" y="7145526"/>
            <a:ext cx="1833655" cy="940520"/>
            <a:chOff x="0" y="0"/>
            <a:chExt cx="3780875" cy="193929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9408620" y="7380836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U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941806" y="7445923"/>
            <a:ext cx="52161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TDTD고딕M"/>
              </a:rPr>
              <a:t>발표하기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8649901" y="8429294"/>
            <a:ext cx="7973317" cy="940520"/>
            <a:chOff x="0" y="0"/>
            <a:chExt cx="16440449" cy="1939290"/>
          </a:xfrm>
        </p:grpSpPr>
        <p:sp>
          <p:nvSpPr>
            <p:cNvPr id="56" name="Freeform 5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8649901" y="8429294"/>
            <a:ext cx="1833655" cy="940520"/>
            <a:chOff x="0" y="0"/>
            <a:chExt cx="3780875" cy="1939290"/>
          </a:xfrm>
        </p:grpSpPr>
        <p:sp>
          <p:nvSpPr>
            <p:cNvPr id="59" name="Freeform 59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9408620" y="8664604"/>
            <a:ext cx="3162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고딕M Bold"/>
              </a:rPr>
              <a:t>#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941806" y="8722706"/>
            <a:ext cx="521617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u="none">
                <a:solidFill>
                  <a:srgbClr val="000000"/>
                </a:solidFill>
                <a:latin typeface="TDTD고딕M"/>
                <a:ea typeface="TDTD고딕M"/>
              </a:rPr>
              <a:t>타이머 설정은 0~9까지의 숫자를 누르세요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65286"/>
            <a:ext cx="4999779" cy="96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ko-KR" altLang="en-US" sz="6999" b="1" u="none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목차</a:t>
            </a:r>
            <a:endParaRPr lang="en-US" sz="6999" b="1" u="none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0" name="AutoShape 40"/>
          <p:cNvSpPr/>
          <p:nvPr/>
        </p:nvSpPr>
        <p:spPr>
          <a:xfrm rot="-5407957">
            <a:off x="1990930" y="5133975"/>
            <a:ext cx="1028702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C0780C4-6D52-A76D-4655-9F28B6A9F8BA}"/>
              </a:ext>
            </a:extLst>
          </p:cNvPr>
          <p:cNvGrpSpPr/>
          <p:nvPr/>
        </p:nvGrpSpPr>
        <p:grpSpPr>
          <a:xfrm>
            <a:off x="8708959" y="2075476"/>
            <a:ext cx="8183628" cy="6068550"/>
            <a:chOff x="8708959" y="2075476"/>
            <a:chExt cx="8183628" cy="6068550"/>
          </a:xfrm>
        </p:grpSpPr>
        <p:grpSp>
          <p:nvGrpSpPr>
            <p:cNvPr id="4" name="Group 4"/>
            <p:cNvGrpSpPr/>
            <p:nvPr/>
          </p:nvGrpSpPr>
          <p:grpSpPr>
            <a:xfrm>
              <a:off x="8728974" y="2075476"/>
              <a:ext cx="7973317" cy="940520"/>
              <a:chOff x="0" y="0"/>
              <a:chExt cx="10631089" cy="1254027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0" y="0"/>
                <a:ext cx="10631089" cy="1254027"/>
                <a:chOff x="0" y="0"/>
                <a:chExt cx="16440449" cy="193929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12700" y="12700"/>
                  <a:ext cx="16415049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5049" h="1913890">
                      <a:moveTo>
                        <a:pt x="15458105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15458105" y="0"/>
                      </a:lnTo>
                      <a:cubicBezTo>
                        <a:pt x="15986551" y="0"/>
                        <a:pt x="16415049" y="428371"/>
                        <a:pt x="16415049" y="956945"/>
                      </a:cubicBezTo>
                      <a:cubicBezTo>
                        <a:pt x="16415049" y="1485392"/>
                        <a:pt x="15986551" y="1913890"/>
                        <a:pt x="15458105" y="1913890"/>
                      </a:cubicBezTo>
                      <a:close/>
                    </a:path>
                  </a:pathLst>
                </a:custGeom>
                <a:solidFill>
                  <a:srgbClr val="FFF5ED"/>
                </a:solidFill>
              </p:spPr>
            </p:sp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16440449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0449" h="1939290">
                      <a:moveTo>
                        <a:pt x="15470805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15470805" y="1939290"/>
                      </a:lnTo>
                      <a:cubicBezTo>
                        <a:pt x="16005474" y="1939290"/>
                        <a:pt x="16440449" y="1504315"/>
                        <a:pt x="16440449" y="969645"/>
                      </a:cubicBezTo>
                      <a:cubicBezTo>
                        <a:pt x="16440449" y="434975"/>
                        <a:pt x="16005474" y="0"/>
                        <a:pt x="15470805" y="0"/>
                      </a:cubicBezTo>
                      <a:close/>
                      <a:moveTo>
                        <a:pt x="15470805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15470805" y="25400"/>
                      </a:lnTo>
                      <a:cubicBezTo>
                        <a:pt x="15991505" y="25400"/>
                        <a:pt x="16415049" y="448945"/>
                        <a:pt x="16415049" y="969645"/>
                      </a:cubicBezTo>
                      <a:cubicBezTo>
                        <a:pt x="16415049" y="1490345"/>
                        <a:pt x="15991505" y="1913890"/>
                        <a:pt x="15470805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grpSp>
            <p:nvGrpSpPr>
              <p:cNvPr id="8" name="Group 8"/>
              <p:cNvGrpSpPr/>
              <p:nvPr/>
            </p:nvGrpSpPr>
            <p:grpSpPr>
              <a:xfrm>
                <a:off x="0" y="0"/>
                <a:ext cx="2444873" cy="1254027"/>
                <a:chOff x="0" y="0"/>
                <a:chExt cx="3780875" cy="193929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12700" y="12700"/>
                  <a:ext cx="3755475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475" h="1913890">
                      <a:moveTo>
                        <a:pt x="2798530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2798530" y="0"/>
                      </a:lnTo>
                      <a:cubicBezTo>
                        <a:pt x="3326976" y="0"/>
                        <a:pt x="3755475" y="428371"/>
                        <a:pt x="3755475" y="956945"/>
                      </a:cubicBezTo>
                      <a:cubicBezTo>
                        <a:pt x="3755475" y="1485392"/>
                        <a:pt x="3326977" y="1913890"/>
                        <a:pt x="2798530" y="1913890"/>
                      </a:cubicBezTo>
                      <a:close/>
                    </a:path>
                  </a:pathLst>
                </a:custGeom>
                <a:solidFill>
                  <a:srgbClr val="D6DFCC"/>
                </a:solidFill>
              </p:spPr>
            </p:sp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3780875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875" h="1939290">
                      <a:moveTo>
                        <a:pt x="2811230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2811230" y="1939290"/>
                      </a:lnTo>
                      <a:cubicBezTo>
                        <a:pt x="3345900" y="1939290"/>
                        <a:pt x="3780875" y="1504315"/>
                        <a:pt x="3780875" y="969645"/>
                      </a:cubicBezTo>
                      <a:cubicBezTo>
                        <a:pt x="3780875" y="434975"/>
                        <a:pt x="3345900" y="0"/>
                        <a:pt x="2811230" y="0"/>
                      </a:cubicBezTo>
                      <a:close/>
                      <a:moveTo>
                        <a:pt x="2811230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2811230" y="25400"/>
                      </a:lnTo>
                      <a:cubicBezTo>
                        <a:pt x="3331930" y="25400"/>
                        <a:pt x="3755475" y="448945"/>
                        <a:pt x="3755475" y="969645"/>
                      </a:cubicBezTo>
                      <a:cubicBezTo>
                        <a:pt x="3755475" y="1490345"/>
                        <a:pt x="3331930" y="1913890"/>
                        <a:pt x="2811230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sp>
            <p:nvSpPr>
              <p:cNvPr id="11" name="TextBox 11"/>
              <p:cNvSpPr txBox="1"/>
              <p:nvPr/>
            </p:nvSpPr>
            <p:spPr>
              <a:xfrm>
                <a:off x="1011624" y="329622"/>
                <a:ext cx="421625" cy="5471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1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3055873" y="322213"/>
                <a:ext cx="6954893" cy="678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endParaRPr lang="en-US" sz="2999" u="sng" dirty="0">
                  <a:solidFill>
                    <a:srgbClr val="00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2" action="ppaction://hlinksldjump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D95A59-911D-4994-8EFE-5E571A3510E8}"/>
                </a:ext>
              </a:extLst>
            </p:cNvPr>
            <p:cNvSpPr txBox="1"/>
            <p:nvPr/>
          </p:nvSpPr>
          <p:spPr>
            <a:xfrm>
              <a:off x="10993937" y="2338345"/>
              <a:ext cx="5125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30</a:t>
              </a:r>
              <a:r>
                <a:rPr lang="ko-KR" altLang="en-US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번 문제 정의서 해석</a:t>
              </a:r>
            </a:p>
          </p:txBody>
        </p:sp>
        <p:grpSp>
          <p:nvGrpSpPr>
            <p:cNvPr id="49" name="Group 4">
              <a:extLst>
                <a:ext uri="{FF2B5EF4-FFF2-40B4-BE49-F238E27FC236}">
                  <a16:creationId xmlns:a16="http://schemas.microsoft.com/office/drawing/2014/main" id="{AE7834D3-1D8A-2EF3-0C0E-2431A86C3E95}"/>
                </a:ext>
              </a:extLst>
            </p:cNvPr>
            <p:cNvGrpSpPr/>
            <p:nvPr/>
          </p:nvGrpSpPr>
          <p:grpSpPr>
            <a:xfrm>
              <a:off x="8728974" y="3795026"/>
              <a:ext cx="7973317" cy="940520"/>
              <a:chOff x="0" y="0"/>
              <a:chExt cx="10631089" cy="1254027"/>
            </a:xfrm>
          </p:grpSpPr>
          <p:grpSp>
            <p:nvGrpSpPr>
              <p:cNvPr id="50" name="Group 5">
                <a:extLst>
                  <a:ext uri="{FF2B5EF4-FFF2-40B4-BE49-F238E27FC236}">
                    <a16:creationId xmlns:a16="http://schemas.microsoft.com/office/drawing/2014/main" id="{1D60329D-66B5-21D2-BFE6-016E3F4B31EE}"/>
                  </a:ext>
                </a:extLst>
              </p:cNvPr>
              <p:cNvGrpSpPr/>
              <p:nvPr/>
            </p:nvGrpSpPr>
            <p:grpSpPr>
              <a:xfrm>
                <a:off x="0" y="0"/>
                <a:ext cx="10631089" cy="1254027"/>
                <a:chOff x="0" y="0"/>
                <a:chExt cx="16440449" cy="1939290"/>
              </a:xfrm>
            </p:grpSpPr>
            <p:sp>
              <p:nvSpPr>
                <p:cNvPr id="56" name="Freeform 6">
                  <a:extLst>
                    <a:ext uri="{FF2B5EF4-FFF2-40B4-BE49-F238E27FC236}">
                      <a16:creationId xmlns:a16="http://schemas.microsoft.com/office/drawing/2014/main" id="{3571C1D8-9920-631A-AF66-1393B9A5C3DD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16415049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5049" h="1913890">
                      <a:moveTo>
                        <a:pt x="15458105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15458105" y="0"/>
                      </a:lnTo>
                      <a:cubicBezTo>
                        <a:pt x="15986551" y="0"/>
                        <a:pt x="16415049" y="428371"/>
                        <a:pt x="16415049" y="956945"/>
                      </a:cubicBezTo>
                      <a:cubicBezTo>
                        <a:pt x="16415049" y="1485392"/>
                        <a:pt x="15986551" y="1913890"/>
                        <a:pt x="15458105" y="1913890"/>
                      </a:cubicBezTo>
                      <a:close/>
                    </a:path>
                  </a:pathLst>
                </a:custGeom>
                <a:solidFill>
                  <a:srgbClr val="FFF5ED"/>
                </a:solidFill>
              </p:spPr>
            </p:sp>
            <p:sp>
              <p:nvSpPr>
                <p:cNvPr id="57" name="Freeform 7">
                  <a:extLst>
                    <a:ext uri="{FF2B5EF4-FFF2-40B4-BE49-F238E27FC236}">
                      <a16:creationId xmlns:a16="http://schemas.microsoft.com/office/drawing/2014/main" id="{C00B3C08-7B04-4C8D-766D-128C144CD5C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440449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0449" h="1939290">
                      <a:moveTo>
                        <a:pt x="15470805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15470805" y="1939290"/>
                      </a:lnTo>
                      <a:cubicBezTo>
                        <a:pt x="16005474" y="1939290"/>
                        <a:pt x="16440449" y="1504315"/>
                        <a:pt x="16440449" y="969645"/>
                      </a:cubicBezTo>
                      <a:cubicBezTo>
                        <a:pt x="16440449" y="434975"/>
                        <a:pt x="16005474" y="0"/>
                        <a:pt x="15470805" y="0"/>
                      </a:cubicBezTo>
                      <a:close/>
                      <a:moveTo>
                        <a:pt x="15470805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15470805" y="25400"/>
                      </a:lnTo>
                      <a:cubicBezTo>
                        <a:pt x="15991505" y="25400"/>
                        <a:pt x="16415049" y="448945"/>
                        <a:pt x="16415049" y="969645"/>
                      </a:cubicBezTo>
                      <a:cubicBezTo>
                        <a:pt x="16415049" y="1490345"/>
                        <a:pt x="15991505" y="1913890"/>
                        <a:pt x="15470805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grpSp>
            <p:nvGrpSpPr>
              <p:cNvPr id="51" name="Group 8">
                <a:extLst>
                  <a:ext uri="{FF2B5EF4-FFF2-40B4-BE49-F238E27FC236}">
                    <a16:creationId xmlns:a16="http://schemas.microsoft.com/office/drawing/2014/main" id="{76220723-1D8A-423F-60E7-525624734B5D}"/>
                  </a:ext>
                </a:extLst>
              </p:cNvPr>
              <p:cNvGrpSpPr/>
              <p:nvPr/>
            </p:nvGrpSpPr>
            <p:grpSpPr>
              <a:xfrm>
                <a:off x="0" y="0"/>
                <a:ext cx="2444873" cy="1254027"/>
                <a:chOff x="0" y="0"/>
                <a:chExt cx="3780875" cy="1939290"/>
              </a:xfrm>
            </p:grpSpPr>
            <p:sp>
              <p:nvSpPr>
                <p:cNvPr id="54" name="Freeform 9">
                  <a:extLst>
                    <a:ext uri="{FF2B5EF4-FFF2-40B4-BE49-F238E27FC236}">
                      <a16:creationId xmlns:a16="http://schemas.microsoft.com/office/drawing/2014/main" id="{E74CAB2C-6EF6-585D-4F86-A943579CBEE6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3755475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475" h="1913890">
                      <a:moveTo>
                        <a:pt x="2798530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2798530" y="0"/>
                      </a:lnTo>
                      <a:cubicBezTo>
                        <a:pt x="3326976" y="0"/>
                        <a:pt x="3755475" y="428371"/>
                        <a:pt x="3755475" y="956945"/>
                      </a:cubicBezTo>
                      <a:cubicBezTo>
                        <a:pt x="3755475" y="1485392"/>
                        <a:pt x="3326977" y="1913890"/>
                        <a:pt x="2798530" y="1913890"/>
                      </a:cubicBezTo>
                      <a:close/>
                    </a:path>
                  </a:pathLst>
                </a:custGeom>
                <a:solidFill>
                  <a:srgbClr val="D6DFCC"/>
                </a:solidFill>
              </p:spPr>
            </p:sp>
            <p:sp>
              <p:nvSpPr>
                <p:cNvPr id="55" name="Freeform 10">
                  <a:extLst>
                    <a:ext uri="{FF2B5EF4-FFF2-40B4-BE49-F238E27FC236}">
                      <a16:creationId xmlns:a16="http://schemas.microsoft.com/office/drawing/2014/main" id="{2AB58F25-6300-9977-F87C-41058F4E564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780875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875" h="1939290">
                      <a:moveTo>
                        <a:pt x="2811230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2811230" y="1939290"/>
                      </a:lnTo>
                      <a:cubicBezTo>
                        <a:pt x="3345900" y="1939290"/>
                        <a:pt x="3780875" y="1504315"/>
                        <a:pt x="3780875" y="969645"/>
                      </a:cubicBezTo>
                      <a:cubicBezTo>
                        <a:pt x="3780875" y="434975"/>
                        <a:pt x="3345900" y="0"/>
                        <a:pt x="2811230" y="0"/>
                      </a:cubicBezTo>
                      <a:close/>
                      <a:moveTo>
                        <a:pt x="2811230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2811230" y="25400"/>
                      </a:lnTo>
                      <a:cubicBezTo>
                        <a:pt x="3331930" y="25400"/>
                        <a:pt x="3755475" y="448945"/>
                        <a:pt x="3755475" y="969645"/>
                      </a:cubicBezTo>
                      <a:cubicBezTo>
                        <a:pt x="3755475" y="1490345"/>
                        <a:pt x="3331930" y="1913890"/>
                        <a:pt x="2811230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sp>
            <p:nvSpPr>
              <p:cNvPr id="52" name="TextBox 11">
                <a:extLst>
                  <a:ext uri="{FF2B5EF4-FFF2-40B4-BE49-F238E27FC236}">
                    <a16:creationId xmlns:a16="http://schemas.microsoft.com/office/drawing/2014/main" id="{41107EA0-2B5F-24FC-D0A6-37AA4EA8660B}"/>
                  </a:ext>
                </a:extLst>
              </p:cNvPr>
              <p:cNvSpPr txBox="1"/>
              <p:nvPr/>
            </p:nvSpPr>
            <p:spPr>
              <a:xfrm>
                <a:off x="1011624" y="329621"/>
                <a:ext cx="421625" cy="539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2</a:t>
                </a:r>
              </a:p>
            </p:txBody>
          </p:sp>
          <p:sp>
            <p:nvSpPr>
              <p:cNvPr id="53" name="TextBox 12">
                <a:extLst>
                  <a:ext uri="{FF2B5EF4-FFF2-40B4-BE49-F238E27FC236}">
                    <a16:creationId xmlns:a16="http://schemas.microsoft.com/office/drawing/2014/main" id="{9A38F9AC-10D3-CFDD-DC9C-C4086A19A135}"/>
                  </a:ext>
                </a:extLst>
              </p:cNvPr>
              <p:cNvSpPr txBox="1"/>
              <p:nvPr/>
            </p:nvSpPr>
            <p:spPr>
              <a:xfrm>
                <a:off x="3055873" y="322213"/>
                <a:ext cx="6954893" cy="678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endParaRPr lang="en-US" sz="2999" u="sng" dirty="0">
                  <a:solidFill>
                    <a:srgbClr val="00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2" action="ppaction://hlinksldjump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786028-DACA-0EAA-985C-C5CE2CF07F46}"/>
                </a:ext>
              </a:extLst>
            </p:cNvPr>
            <p:cNvSpPr txBox="1"/>
            <p:nvPr/>
          </p:nvSpPr>
          <p:spPr>
            <a:xfrm>
              <a:off x="10993937" y="3998726"/>
              <a:ext cx="5389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30</a:t>
              </a:r>
              <a:r>
                <a:rPr lang="ko-KR" altLang="en-US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번 문제 정의서 해결방안</a:t>
              </a:r>
            </a:p>
          </p:txBody>
        </p:sp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2F483C50-D70A-A26E-9A27-A98AB472548C}"/>
                </a:ext>
              </a:extLst>
            </p:cNvPr>
            <p:cNvGrpSpPr/>
            <p:nvPr/>
          </p:nvGrpSpPr>
          <p:grpSpPr>
            <a:xfrm>
              <a:off x="8708959" y="5499266"/>
              <a:ext cx="7973317" cy="940520"/>
              <a:chOff x="0" y="0"/>
              <a:chExt cx="10631089" cy="1254027"/>
            </a:xfrm>
          </p:grpSpPr>
          <p:grpSp>
            <p:nvGrpSpPr>
              <p:cNvPr id="60" name="Group 5">
                <a:extLst>
                  <a:ext uri="{FF2B5EF4-FFF2-40B4-BE49-F238E27FC236}">
                    <a16:creationId xmlns:a16="http://schemas.microsoft.com/office/drawing/2014/main" id="{0DA2D11B-B684-FDF7-9199-DE364D4D5E19}"/>
                  </a:ext>
                </a:extLst>
              </p:cNvPr>
              <p:cNvGrpSpPr/>
              <p:nvPr/>
            </p:nvGrpSpPr>
            <p:grpSpPr>
              <a:xfrm>
                <a:off x="0" y="0"/>
                <a:ext cx="10631089" cy="1254027"/>
                <a:chOff x="0" y="0"/>
                <a:chExt cx="16440449" cy="1939290"/>
              </a:xfrm>
            </p:grpSpPr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73BB72D1-F0F0-2341-09B6-C85DE45AE205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16415049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5049" h="1913890">
                      <a:moveTo>
                        <a:pt x="15458105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15458105" y="0"/>
                      </a:lnTo>
                      <a:cubicBezTo>
                        <a:pt x="15986551" y="0"/>
                        <a:pt x="16415049" y="428371"/>
                        <a:pt x="16415049" y="956945"/>
                      </a:cubicBezTo>
                      <a:cubicBezTo>
                        <a:pt x="16415049" y="1485392"/>
                        <a:pt x="15986551" y="1913890"/>
                        <a:pt x="15458105" y="1913890"/>
                      </a:cubicBezTo>
                      <a:close/>
                    </a:path>
                  </a:pathLst>
                </a:custGeom>
                <a:solidFill>
                  <a:srgbClr val="FFF5ED"/>
                </a:solidFill>
              </p:spPr>
            </p:sp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97375CC7-76D4-95A0-899D-CF565D968E8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440449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0449" h="1939290">
                      <a:moveTo>
                        <a:pt x="15470805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15470805" y="1939290"/>
                      </a:lnTo>
                      <a:cubicBezTo>
                        <a:pt x="16005474" y="1939290"/>
                        <a:pt x="16440449" y="1504315"/>
                        <a:pt x="16440449" y="969645"/>
                      </a:cubicBezTo>
                      <a:cubicBezTo>
                        <a:pt x="16440449" y="434975"/>
                        <a:pt x="16005474" y="0"/>
                        <a:pt x="15470805" y="0"/>
                      </a:cubicBezTo>
                      <a:close/>
                      <a:moveTo>
                        <a:pt x="15470805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15470805" y="25400"/>
                      </a:lnTo>
                      <a:cubicBezTo>
                        <a:pt x="15991505" y="25400"/>
                        <a:pt x="16415049" y="448945"/>
                        <a:pt x="16415049" y="969645"/>
                      </a:cubicBezTo>
                      <a:cubicBezTo>
                        <a:pt x="16415049" y="1490345"/>
                        <a:pt x="15991505" y="1913890"/>
                        <a:pt x="15470805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E6F42194-8284-00B2-B0F3-A871380457CB}"/>
                  </a:ext>
                </a:extLst>
              </p:cNvPr>
              <p:cNvGrpSpPr/>
              <p:nvPr/>
            </p:nvGrpSpPr>
            <p:grpSpPr>
              <a:xfrm>
                <a:off x="0" y="0"/>
                <a:ext cx="2444873" cy="1254027"/>
                <a:chOff x="0" y="0"/>
                <a:chExt cx="3780875" cy="1939290"/>
              </a:xfrm>
            </p:grpSpPr>
            <p:sp>
              <p:nvSpPr>
                <p:cNvPr id="64" name="Freeform 9">
                  <a:extLst>
                    <a:ext uri="{FF2B5EF4-FFF2-40B4-BE49-F238E27FC236}">
                      <a16:creationId xmlns:a16="http://schemas.microsoft.com/office/drawing/2014/main" id="{D2490758-9865-7DEF-17FE-387F306F23EC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3755475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475" h="1913890">
                      <a:moveTo>
                        <a:pt x="2798530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2798530" y="0"/>
                      </a:lnTo>
                      <a:cubicBezTo>
                        <a:pt x="3326976" y="0"/>
                        <a:pt x="3755475" y="428371"/>
                        <a:pt x="3755475" y="956945"/>
                      </a:cubicBezTo>
                      <a:cubicBezTo>
                        <a:pt x="3755475" y="1485392"/>
                        <a:pt x="3326977" y="1913890"/>
                        <a:pt x="2798530" y="1913890"/>
                      </a:cubicBezTo>
                      <a:close/>
                    </a:path>
                  </a:pathLst>
                </a:custGeom>
                <a:solidFill>
                  <a:srgbClr val="D6DFCC"/>
                </a:solidFill>
              </p:spPr>
            </p:sp>
            <p:sp>
              <p:nvSpPr>
                <p:cNvPr id="65" name="Freeform 10">
                  <a:extLst>
                    <a:ext uri="{FF2B5EF4-FFF2-40B4-BE49-F238E27FC236}">
                      <a16:creationId xmlns:a16="http://schemas.microsoft.com/office/drawing/2014/main" id="{A679D975-85C0-276B-EAED-04D39A0A0AB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780875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875" h="1939290">
                      <a:moveTo>
                        <a:pt x="2811230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2811230" y="1939290"/>
                      </a:lnTo>
                      <a:cubicBezTo>
                        <a:pt x="3345900" y="1939290"/>
                        <a:pt x="3780875" y="1504315"/>
                        <a:pt x="3780875" y="969645"/>
                      </a:cubicBezTo>
                      <a:cubicBezTo>
                        <a:pt x="3780875" y="434975"/>
                        <a:pt x="3345900" y="0"/>
                        <a:pt x="2811230" y="0"/>
                      </a:cubicBezTo>
                      <a:close/>
                      <a:moveTo>
                        <a:pt x="2811230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2811230" y="25400"/>
                      </a:lnTo>
                      <a:cubicBezTo>
                        <a:pt x="3331930" y="25400"/>
                        <a:pt x="3755475" y="448945"/>
                        <a:pt x="3755475" y="969645"/>
                      </a:cubicBezTo>
                      <a:cubicBezTo>
                        <a:pt x="3755475" y="1490345"/>
                        <a:pt x="3331930" y="1913890"/>
                        <a:pt x="2811230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sp>
            <p:nvSpPr>
              <p:cNvPr id="62" name="TextBox 11">
                <a:extLst>
                  <a:ext uri="{FF2B5EF4-FFF2-40B4-BE49-F238E27FC236}">
                    <a16:creationId xmlns:a16="http://schemas.microsoft.com/office/drawing/2014/main" id="{B53F738F-1E8C-CD0A-E724-E4F707972477}"/>
                  </a:ext>
                </a:extLst>
              </p:cNvPr>
              <p:cNvSpPr txBox="1"/>
              <p:nvPr/>
            </p:nvSpPr>
            <p:spPr>
              <a:xfrm>
                <a:off x="1011624" y="329621"/>
                <a:ext cx="421625" cy="539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3</a:t>
                </a:r>
              </a:p>
            </p:txBody>
          </p:sp>
          <p:sp>
            <p:nvSpPr>
              <p:cNvPr id="63" name="TextBox 12">
                <a:extLst>
                  <a:ext uri="{FF2B5EF4-FFF2-40B4-BE49-F238E27FC236}">
                    <a16:creationId xmlns:a16="http://schemas.microsoft.com/office/drawing/2014/main" id="{AA252F2B-3885-04AC-2BED-2C31D6DF11DB}"/>
                  </a:ext>
                </a:extLst>
              </p:cNvPr>
              <p:cNvSpPr txBox="1"/>
              <p:nvPr/>
            </p:nvSpPr>
            <p:spPr>
              <a:xfrm>
                <a:off x="3055873" y="322213"/>
                <a:ext cx="6954893" cy="678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endParaRPr lang="en-US" sz="2999" u="sng" dirty="0">
                  <a:solidFill>
                    <a:srgbClr val="00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2" action="ppaction://hlinksldjump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136E48D-39C5-2F8A-1CDE-8BB8545E8A43}"/>
                </a:ext>
              </a:extLst>
            </p:cNvPr>
            <p:cNvSpPr txBox="1"/>
            <p:nvPr/>
          </p:nvSpPr>
          <p:spPr>
            <a:xfrm>
              <a:off x="10973922" y="5702966"/>
              <a:ext cx="5125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멘토링 보고</a:t>
              </a:r>
            </a:p>
          </p:txBody>
        </p:sp>
        <p:grpSp>
          <p:nvGrpSpPr>
            <p:cNvPr id="69" name="Group 4">
              <a:extLst>
                <a:ext uri="{FF2B5EF4-FFF2-40B4-BE49-F238E27FC236}">
                  <a16:creationId xmlns:a16="http://schemas.microsoft.com/office/drawing/2014/main" id="{5EE2251F-13C4-9203-76E7-BD419ED9399F}"/>
                </a:ext>
              </a:extLst>
            </p:cNvPr>
            <p:cNvGrpSpPr/>
            <p:nvPr/>
          </p:nvGrpSpPr>
          <p:grpSpPr>
            <a:xfrm>
              <a:off x="8728974" y="7203506"/>
              <a:ext cx="7973317" cy="940520"/>
              <a:chOff x="0" y="0"/>
              <a:chExt cx="10631089" cy="1254027"/>
            </a:xfrm>
          </p:grpSpPr>
          <p:grpSp>
            <p:nvGrpSpPr>
              <p:cNvPr id="70" name="Group 5">
                <a:extLst>
                  <a:ext uri="{FF2B5EF4-FFF2-40B4-BE49-F238E27FC236}">
                    <a16:creationId xmlns:a16="http://schemas.microsoft.com/office/drawing/2014/main" id="{D8511532-AC7A-9F1B-B70E-2D2CC1981427}"/>
                  </a:ext>
                </a:extLst>
              </p:cNvPr>
              <p:cNvGrpSpPr/>
              <p:nvPr/>
            </p:nvGrpSpPr>
            <p:grpSpPr>
              <a:xfrm>
                <a:off x="0" y="0"/>
                <a:ext cx="10631089" cy="1254027"/>
                <a:chOff x="0" y="0"/>
                <a:chExt cx="16440449" cy="1939290"/>
              </a:xfrm>
            </p:grpSpPr>
            <p:sp>
              <p:nvSpPr>
                <p:cNvPr id="76" name="Freeform 6">
                  <a:extLst>
                    <a:ext uri="{FF2B5EF4-FFF2-40B4-BE49-F238E27FC236}">
                      <a16:creationId xmlns:a16="http://schemas.microsoft.com/office/drawing/2014/main" id="{9CC1147D-B493-59AD-4080-EEB27A3BC4AE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16415049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5049" h="1913890">
                      <a:moveTo>
                        <a:pt x="15458105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15458105" y="0"/>
                      </a:lnTo>
                      <a:cubicBezTo>
                        <a:pt x="15986551" y="0"/>
                        <a:pt x="16415049" y="428371"/>
                        <a:pt x="16415049" y="956945"/>
                      </a:cubicBezTo>
                      <a:cubicBezTo>
                        <a:pt x="16415049" y="1485392"/>
                        <a:pt x="15986551" y="1913890"/>
                        <a:pt x="15458105" y="1913890"/>
                      </a:cubicBezTo>
                      <a:close/>
                    </a:path>
                  </a:pathLst>
                </a:custGeom>
                <a:solidFill>
                  <a:srgbClr val="FFF5ED"/>
                </a:solidFill>
              </p:spPr>
            </p:sp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92FB91C4-DD28-ED12-C920-2D2C5C967C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440449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0449" h="1939290">
                      <a:moveTo>
                        <a:pt x="15470805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15470805" y="1939290"/>
                      </a:lnTo>
                      <a:cubicBezTo>
                        <a:pt x="16005474" y="1939290"/>
                        <a:pt x="16440449" y="1504315"/>
                        <a:pt x="16440449" y="969645"/>
                      </a:cubicBezTo>
                      <a:cubicBezTo>
                        <a:pt x="16440449" y="434975"/>
                        <a:pt x="16005474" y="0"/>
                        <a:pt x="15470805" y="0"/>
                      </a:cubicBezTo>
                      <a:close/>
                      <a:moveTo>
                        <a:pt x="15470805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15470805" y="25400"/>
                      </a:lnTo>
                      <a:cubicBezTo>
                        <a:pt x="15991505" y="25400"/>
                        <a:pt x="16415049" y="448945"/>
                        <a:pt x="16415049" y="969645"/>
                      </a:cubicBezTo>
                      <a:cubicBezTo>
                        <a:pt x="16415049" y="1490345"/>
                        <a:pt x="15991505" y="1913890"/>
                        <a:pt x="15470805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grpSp>
            <p:nvGrpSpPr>
              <p:cNvPr id="71" name="Group 8">
                <a:extLst>
                  <a:ext uri="{FF2B5EF4-FFF2-40B4-BE49-F238E27FC236}">
                    <a16:creationId xmlns:a16="http://schemas.microsoft.com/office/drawing/2014/main" id="{89CCE73F-13CB-8124-3E74-96F4C46D198B}"/>
                  </a:ext>
                </a:extLst>
              </p:cNvPr>
              <p:cNvGrpSpPr/>
              <p:nvPr/>
            </p:nvGrpSpPr>
            <p:grpSpPr>
              <a:xfrm>
                <a:off x="0" y="0"/>
                <a:ext cx="2444873" cy="1254027"/>
                <a:chOff x="0" y="0"/>
                <a:chExt cx="3780875" cy="1939290"/>
              </a:xfrm>
            </p:grpSpPr>
            <p:sp>
              <p:nvSpPr>
                <p:cNvPr id="74" name="Freeform 9">
                  <a:extLst>
                    <a:ext uri="{FF2B5EF4-FFF2-40B4-BE49-F238E27FC236}">
                      <a16:creationId xmlns:a16="http://schemas.microsoft.com/office/drawing/2014/main" id="{E2B8450E-A052-EB8C-8EA7-3604BA3B6938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3755475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475" h="1913890">
                      <a:moveTo>
                        <a:pt x="2798530" y="1913890"/>
                      </a:moveTo>
                      <a:lnTo>
                        <a:pt x="956945" y="1913890"/>
                      </a:lnTo>
                      <a:cubicBezTo>
                        <a:pt x="428371" y="1913890"/>
                        <a:pt x="0" y="1485392"/>
                        <a:pt x="0" y="956945"/>
                      </a:cubicBezTo>
                      <a:cubicBezTo>
                        <a:pt x="0" y="428371"/>
                        <a:pt x="428371" y="0"/>
                        <a:pt x="956945" y="0"/>
                      </a:cubicBezTo>
                      <a:lnTo>
                        <a:pt x="2798530" y="0"/>
                      </a:lnTo>
                      <a:cubicBezTo>
                        <a:pt x="3326976" y="0"/>
                        <a:pt x="3755475" y="428371"/>
                        <a:pt x="3755475" y="956945"/>
                      </a:cubicBezTo>
                      <a:cubicBezTo>
                        <a:pt x="3755475" y="1485392"/>
                        <a:pt x="3326977" y="1913890"/>
                        <a:pt x="2798530" y="1913890"/>
                      </a:cubicBezTo>
                      <a:close/>
                    </a:path>
                  </a:pathLst>
                </a:custGeom>
                <a:solidFill>
                  <a:srgbClr val="D6DFCC"/>
                </a:solidFill>
              </p:spPr>
            </p:sp>
            <p:sp>
              <p:nvSpPr>
                <p:cNvPr id="75" name="Freeform 10">
                  <a:extLst>
                    <a:ext uri="{FF2B5EF4-FFF2-40B4-BE49-F238E27FC236}">
                      <a16:creationId xmlns:a16="http://schemas.microsoft.com/office/drawing/2014/main" id="{CE691C5C-F1AB-D69C-7C13-B9E9A1E35E7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780875" cy="193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875" h="1939290">
                      <a:moveTo>
                        <a:pt x="2811230" y="0"/>
                      </a:moveTo>
                      <a:lnTo>
                        <a:pt x="969645" y="0"/>
                      </a:lnTo>
                      <a:cubicBezTo>
                        <a:pt x="434975" y="0"/>
                        <a:pt x="0" y="434975"/>
                        <a:pt x="0" y="969645"/>
                      </a:cubicBezTo>
                      <a:cubicBezTo>
                        <a:pt x="0" y="1504315"/>
                        <a:pt x="434975" y="1939290"/>
                        <a:pt x="969645" y="1939290"/>
                      </a:cubicBezTo>
                      <a:lnTo>
                        <a:pt x="2811230" y="1939290"/>
                      </a:lnTo>
                      <a:cubicBezTo>
                        <a:pt x="3345900" y="1939290"/>
                        <a:pt x="3780875" y="1504315"/>
                        <a:pt x="3780875" y="969645"/>
                      </a:cubicBezTo>
                      <a:cubicBezTo>
                        <a:pt x="3780875" y="434975"/>
                        <a:pt x="3345900" y="0"/>
                        <a:pt x="2811230" y="0"/>
                      </a:cubicBezTo>
                      <a:close/>
                      <a:moveTo>
                        <a:pt x="2811230" y="1913890"/>
                      </a:moveTo>
                      <a:lnTo>
                        <a:pt x="969645" y="1913890"/>
                      </a:lnTo>
                      <a:cubicBezTo>
                        <a:pt x="448945" y="1913890"/>
                        <a:pt x="25400" y="1490345"/>
                        <a:pt x="25400" y="969645"/>
                      </a:cubicBezTo>
                      <a:cubicBezTo>
                        <a:pt x="25400" y="448945"/>
                        <a:pt x="448945" y="25400"/>
                        <a:pt x="969645" y="25400"/>
                      </a:cubicBezTo>
                      <a:lnTo>
                        <a:pt x="2811230" y="25400"/>
                      </a:lnTo>
                      <a:cubicBezTo>
                        <a:pt x="3331930" y="25400"/>
                        <a:pt x="3755475" y="448945"/>
                        <a:pt x="3755475" y="969645"/>
                      </a:cubicBezTo>
                      <a:cubicBezTo>
                        <a:pt x="3755475" y="1490345"/>
                        <a:pt x="3331930" y="1913890"/>
                        <a:pt x="2811230" y="1913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sp>
            <p:nvSpPr>
              <p:cNvPr id="72" name="TextBox 11">
                <a:extLst>
                  <a:ext uri="{FF2B5EF4-FFF2-40B4-BE49-F238E27FC236}">
                    <a16:creationId xmlns:a16="http://schemas.microsoft.com/office/drawing/2014/main" id="{E0DCBBDF-9A9E-B1C1-FB90-F458A1540C64}"/>
                  </a:ext>
                </a:extLst>
              </p:cNvPr>
              <p:cNvSpPr txBox="1"/>
              <p:nvPr/>
            </p:nvSpPr>
            <p:spPr>
              <a:xfrm>
                <a:off x="1011624" y="329621"/>
                <a:ext cx="421625" cy="539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4</a:t>
                </a:r>
              </a:p>
            </p:txBody>
          </p:sp>
          <p:sp>
            <p:nvSpPr>
              <p:cNvPr id="73" name="TextBox 12">
                <a:extLst>
                  <a:ext uri="{FF2B5EF4-FFF2-40B4-BE49-F238E27FC236}">
                    <a16:creationId xmlns:a16="http://schemas.microsoft.com/office/drawing/2014/main" id="{8A9791C0-3EB1-C2EA-F358-EF7D7660B188}"/>
                  </a:ext>
                </a:extLst>
              </p:cNvPr>
              <p:cNvSpPr txBox="1"/>
              <p:nvPr/>
            </p:nvSpPr>
            <p:spPr>
              <a:xfrm>
                <a:off x="3055873" y="322213"/>
                <a:ext cx="6954893" cy="678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endParaRPr lang="en-US" sz="2999" u="sng" dirty="0">
                  <a:solidFill>
                    <a:srgbClr val="00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2" action="ppaction://hlinksldjump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DD8583-2C02-91A0-1601-2B97D442997B}"/>
                </a:ext>
              </a:extLst>
            </p:cNvPr>
            <p:cNvSpPr txBox="1"/>
            <p:nvPr/>
          </p:nvSpPr>
          <p:spPr>
            <a:xfrm>
              <a:off x="10993937" y="7407206"/>
              <a:ext cx="5898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관련기술 조사 및 과제 계획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5135" y="1028700"/>
            <a:ext cx="7904165" cy="8229600"/>
            <a:chOff x="0" y="0"/>
            <a:chExt cx="59024347" cy="6145453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7904165" cy="8229600"/>
            <a:chOff x="0" y="0"/>
            <a:chExt cx="59024347" cy="6145453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72377" y="1622493"/>
            <a:ext cx="7570182" cy="2349560"/>
            <a:chOff x="-723869" y="-314743"/>
            <a:chExt cx="9114740" cy="3132749"/>
          </a:xfrm>
        </p:grpSpPr>
        <p:sp>
          <p:nvSpPr>
            <p:cNvPr id="15" name="TextBox 15"/>
            <p:cNvSpPr txBox="1"/>
            <p:nvPr/>
          </p:nvSpPr>
          <p:spPr>
            <a:xfrm>
              <a:off x="-253838" y="-314743"/>
              <a:ext cx="8174677" cy="129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000" u="none" dirty="0">
                  <a:solidFill>
                    <a:srgbClr val="00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문제 </a:t>
              </a:r>
              <a:r>
                <a:rPr lang="ko-KR" altLang="en-US" sz="6000" dirty="0">
                  <a:solidFill>
                    <a:srgbClr val="00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이해</a:t>
              </a:r>
              <a:endParaRPr lang="en-US" sz="6000" u="none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723869" y="1632637"/>
              <a:ext cx="9114740" cy="1185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b="0" i="0" dirty="0">
                  <a:solidFill>
                    <a:srgbClr val="1F2328"/>
                  </a:solidFill>
                  <a:effectLst/>
                  <a:latin typeface="+mn-ea"/>
                </a:rPr>
                <a:t>코로나 팬데믹으로 인한 여행산업에 </a:t>
              </a:r>
              <a:endParaRPr lang="en-US" altLang="ko-KR" sz="2600" b="0" i="0" dirty="0">
                <a:solidFill>
                  <a:srgbClr val="1F2328"/>
                </a:solidFill>
                <a:effectLst/>
                <a:latin typeface="+mn-ea"/>
              </a:endParaRPr>
            </a:p>
            <a:p>
              <a:pPr lvl="0" algn="l">
                <a:lnSpc>
                  <a:spcPts val="3640"/>
                </a:lnSpc>
              </a:pPr>
              <a:r>
                <a:rPr lang="ko-KR" altLang="en-US" sz="2600" b="0" i="0" dirty="0">
                  <a:solidFill>
                    <a:srgbClr val="1F2328"/>
                  </a:solidFill>
                  <a:effectLst/>
                  <a:latin typeface="+mn-ea"/>
                </a:rPr>
                <a:t>   수요가</a:t>
              </a:r>
              <a:r>
                <a:rPr lang="en-US" altLang="ko-KR" sz="2600" dirty="0">
                  <a:solidFill>
                    <a:srgbClr val="1F2328"/>
                  </a:solidFill>
                  <a:latin typeface="+mn-ea"/>
                </a:rPr>
                <a:t> </a:t>
              </a:r>
              <a:r>
                <a:rPr lang="ko-KR" altLang="en-US" sz="2600" dirty="0">
                  <a:solidFill>
                    <a:srgbClr val="1F2328"/>
                  </a:solidFill>
                  <a:latin typeface="+mn-ea"/>
                </a:rPr>
                <a:t>줄어들어 관광시장의 규모가 축소됨</a:t>
              </a:r>
              <a:r>
                <a:rPr lang="en-US" altLang="ko-KR" sz="2600" dirty="0">
                  <a:solidFill>
                    <a:srgbClr val="1F2328"/>
                  </a:solidFill>
                  <a:latin typeface="+mn-ea"/>
                </a:rPr>
                <a:t>.</a:t>
              </a:r>
              <a:endParaRPr lang="en-US" sz="2600" u="none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461873D-44F8-487A-DE37-638D8B7E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40" y="1028700"/>
            <a:ext cx="7913860" cy="8259121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7D863F3F-EF6F-25FB-9923-3ED69162F2E4}"/>
              </a:ext>
            </a:extLst>
          </p:cNvPr>
          <p:cNvSpPr txBox="1"/>
          <p:nvPr/>
        </p:nvSpPr>
        <p:spPr>
          <a:xfrm>
            <a:off x="1372377" y="4152399"/>
            <a:ext cx="7390623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altLang="ko-KR" sz="2600" b="0" i="0" dirty="0">
                <a:solidFill>
                  <a:srgbClr val="1F2328"/>
                </a:solidFill>
                <a:effectLst/>
                <a:latin typeface="+mn-ea"/>
              </a:rPr>
              <a:t>"2023</a:t>
            </a:r>
            <a:r>
              <a:rPr lang="ko-KR" altLang="en-US" sz="2600" b="0" i="0" dirty="0">
                <a:solidFill>
                  <a:srgbClr val="1F2328"/>
                </a:solidFill>
                <a:effectLst/>
                <a:latin typeface="+mn-ea"/>
              </a:rPr>
              <a:t>년 부산관광기업 모니터링 조사</a:t>
            </a:r>
            <a:r>
              <a:rPr lang="en-US" altLang="ko-KR" sz="2600" b="0" i="0" dirty="0">
                <a:solidFill>
                  <a:srgbClr val="1F2328"/>
                </a:solidFill>
                <a:effectLst/>
                <a:latin typeface="+mn-ea"/>
              </a:rPr>
              <a:t>" </a:t>
            </a:r>
            <a:r>
              <a:rPr lang="ko-KR" altLang="en-US" sz="2600" b="0" i="0" dirty="0">
                <a:solidFill>
                  <a:srgbClr val="1F2328"/>
                </a:solidFill>
                <a:effectLst/>
                <a:latin typeface="+mn-ea"/>
              </a:rPr>
              <a:t>결과에 의하면 관광객 수가</a:t>
            </a:r>
            <a:r>
              <a:rPr lang="en-US" altLang="ko-KR" sz="2600" dirty="0">
                <a:solidFill>
                  <a:srgbClr val="1F2328"/>
                </a:solidFill>
                <a:latin typeface="+mn-ea"/>
              </a:rPr>
              <a:t> </a:t>
            </a:r>
            <a:r>
              <a:rPr lang="ko-KR" altLang="en-US" sz="2600" b="0" i="0" dirty="0">
                <a:solidFill>
                  <a:srgbClr val="1F2328"/>
                </a:solidFill>
                <a:effectLst/>
                <a:latin typeface="+mn-ea"/>
              </a:rPr>
              <a:t>확대될 것으로 전망</a:t>
            </a:r>
            <a:endParaRPr lang="en-US" sz="2600" u="non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5550EBF-FAFE-7E9E-A420-463345C22EFD}"/>
              </a:ext>
            </a:extLst>
          </p:cNvPr>
          <p:cNvSpPr txBox="1"/>
          <p:nvPr/>
        </p:nvSpPr>
        <p:spPr>
          <a:xfrm>
            <a:off x="1372375" y="5212325"/>
            <a:ext cx="6771521" cy="1344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altLang="ko-KR" sz="2600" b="0" i="0" dirty="0">
                <a:solidFill>
                  <a:srgbClr val="1F2328"/>
                </a:solidFill>
                <a:effectLst/>
                <a:latin typeface="+mn-ea"/>
              </a:rPr>
              <a:t>"2023</a:t>
            </a:r>
            <a:r>
              <a:rPr lang="ko-KR" altLang="en-US" sz="2600" b="0" i="0" dirty="0">
                <a:solidFill>
                  <a:srgbClr val="1F2328"/>
                </a:solidFill>
                <a:effectLst/>
                <a:latin typeface="+mn-ea"/>
              </a:rPr>
              <a:t>년 부산방문 관광객 실태조사</a:t>
            </a:r>
            <a:r>
              <a:rPr lang="en-US" altLang="ko-KR" sz="2600" b="0" i="0" dirty="0">
                <a:solidFill>
                  <a:srgbClr val="1F2328"/>
                </a:solidFill>
                <a:effectLst/>
                <a:latin typeface="+mn-ea"/>
              </a:rPr>
              <a:t>”</a:t>
            </a:r>
          </a:p>
          <a:p>
            <a:pPr lvl="0" algn="l">
              <a:lnSpc>
                <a:spcPts val="3640"/>
              </a:lnSpc>
            </a:pPr>
            <a:r>
              <a:rPr lang="en-US" sz="2600" u="none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sz="2600" u="none" dirty="0">
                <a:solidFill>
                  <a:srgbClr val="000000"/>
                </a:solidFill>
                <a:latin typeface="+mn-ea"/>
              </a:rPr>
              <a:t>결과에 의하면 부산 관광객의 </a:t>
            </a:r>
            <a:r>
              <a:rPr lang="en-US" altLang="ko-KR" sz="2600" u="none" dirty="0">
                <a:solidFill>
                  <a:srgbClr val="000000"/>
                </a:solidFill>
                <a:latin typeface="+mn-ea"/>
              </a:rPr>
              <a:t>78.1%</a:t>
            </a:r>
            <a:r>
              <a:rPr lang="ko-KR" altLang="en-US" sz="2600" u="none" dirty="0">
                <a:solidFill>
                  <a:srgbClr val="000000"/>
                </a:solidFill>
                <a:latin typeface="+mn-ea"/>
              </a:rPr>
              <a:t>가</a:t>
            </a:r>
            <a:endParaRPr lang="en-US" altLang="ko-KR" sz="2600" u="none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ts val="364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ko-KR" altLang="en-US" sz="2600" dirty="0">
                <a:solidFill>
                  <a:srgbClr val="000000"/>
                </a:solidFill>
                <a:latin typeface="+mn-ea"/>
              </a:rPr>
              <a:t>동반자를 포함한 여행을 다님</a:t>
            </a:r>
            <a:r>
              <a:rPr lang="en-US" altLang="ko-KR" sz="2600" dirty="0">
                <a:solidFill>
                  <a:srgbClr val="000000"/>
                </a:solidFill>
                <a:latin typeface="+mn-ea"/>
              </a:rPr>
              <a:t>.</a:t>
            </a:r>
            <a:endParaRPr lang="en-US" sz="2600" u="non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905C0-0FAD-4BFC-A7EC-D7627636315C}"/>
              </a:ext>
            </a:extLst>
          </p:cNvPr>
          <p:cNvSpPr txBox="1"/>
          <p:nvPr/>
        </p:nvSpPr>
        <p:spPr>
          <a:xfrm>
            <a:off x="1394498" y="6733916"/>
            <a:ext cx="6771521" cy="1360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rgbClr val="1F2328"/>
                </a:solidFill>
                <a:effectLst/>
                <a:latin typeface="-apple-system"/>
              </a:rPr>
              <a:t>최근 관광시장의 회복에 대한 정보를 토대로 부산 지역의 관광 산업 활성화를 위해 개인화된 관광지 추천 시스템이 필요</a:t>
            </a:r>
            <a:endParaRPr lang="en-US" sz="2600" u="non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726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5135" y="1028700"/>
            <a:ext cx="7904165" cy="8229600"/>
            <a:chOff x="0" y="0"/>
            <a:chExt cx="59024347" cy="6145453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461873D-44F8-487A-DE37-638D8B7E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40" y="1028700"/>
            <a:ext cx="7913860" cy="8259121"/>
          </a:xfrm>
          <a:prstGeom prst="rect">
            <a:avLst/>
          </a:prstGeom>
        </p:spPr>
      </p:pic>
      <p:grpSp>
        <p:nvGrpSpPr>
          <p:cNvPr id="5" name="Group 6">
            <a:extLst>
              <a:ext uri="{FF2B5EF4-FFF2-40B4-BE49-F238E27FC236}">
                <a16:creationId xmlns:a16="http://schemas.microsoft.com/office/drawing/2014/main" id="{6DF52052-D0FE-4D85-ACD7-AD939A2893BF}"/>
              </a:ext>
            </a:extLst>
          </p:cNvPr>
          <p:cNvGrpSpPr/>
          <p:nvPr/>
        </p:nvGrpSpPr>
        <p:grpSpPr>
          <a:xfrm>
            <a:off x="1028700" y="1028700"/>
            <a:ext cx="7904165" cy="8229600"/>
            <a:chOff x="0" y="0"/>
            <a:chExt cx="59024347" cy="6145453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167B741-1B86-23AF-8C44-EFB500C98FEB}"/>
                </a:ext>
              </a:extLst>
            </p:cNvPr>
            <p:cNvSpPr/>
            <p:nvPr/>
          </p:nvSpPr>
          <p:spPr>
            <a:xfrm>
              <a:off x="72390" y="72390"/>
              <a:ext cx="58879565" cy="61309749"/>
            </a:xfrm>
            <a:custGeom>
              <a:avLst/>
              <a:gdLst/>
              <a:ahLst/>
              <a:cxnLst/>
              <a:rect l="l" t="t" r="r" b="b"/>
              <a:pathLst>
                <a:path w="58879565" h="61309749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B5F359B-E88C-08FE-B17F-DE0239E3BFC2}"/>
                </a:ext>
              </a:extLst>
            </p:cNvPr>
            <p:cNvSpPr/>
            <p:nvPr/>
          </p:nvSpPr>
          <p:spPr>
            <a:xfrm>
              <a:off x="0" y="0"/>
              <a:ext cx="59024348" cy="61454531"/>
            </a:xfrm>
            <a:custGeom>
              <a:avLst/>
              <a:gdLst/>
              <a:ahLst/>
              <a:cxnLst/>
              <a:rect l="l" t="t" r="r" b="b"/>
              <a:pathLst>
                <a:path w="59024348" h="61454531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53B8E64A-B5BA-D96D-2929-C69EB1B290D0}"/>
              </a:ext>
            </a:extLst>
          </p:cNvPr>
          <p:cNvGrpSpPr/>
          <p:nvPr/>
        </p:nvGrpSpPr>
        <p:grpSpPr>
          <a:xfrm>
            <a:off x="1372377" y="1622493"/>
            <a:ext cx="7570182" cy="2344365"/>
            <a:chOff x="-723869" y="-314743"/>
            <a:chExt cx="9114740" cy="3125823"/>
          </a:xfrm>
        </p:grpSpPr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C816100E-6A79-6187-1306-72419C0C28E8}"/>
                </a:ext>
              </a:extLst>
            </p:cNvPr>
            <p:cNvSpPr txBox="1"/>
            <p:nvPr/>
          </p:nvSpPr>
          <p:spPr>
            <a:xfrm>
              <a:off x="-466573" y="-314743"/>
              <a:ext cx="8174677" cy="129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000" u="none" dirty="0">
                  <a:solidFill>
                    <a:srgbClr val="00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문제 해결</a:t>
              </a:r>
              <a:endParaRPr lang="en-US" sz="6000" u="none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E24ED0B6-0397-AE97-5D51-DE58F5CFB118}"/>
                </a:ext>
              </a:extLst>
            </p:cNvPr>
            <p:cNvSpPr txBox="1"/>
            <p:nvPr/>
          </p:nvSpPr>
          <p:spPr>
            <a:xfrm>
              <a:off x="-723869" y="1632636"/>
              <a:ext cx="9114740" cy="1178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u="none" dirty="0">
                  <a:solidFill>
                    <a:srgbClr val="000000"/>
                  </a:solidFill>
                  <a:latin typeface="+mn-ea"/>
                </a:rPr>
                <a:t>개인화된 </a:t>
              </a:r>
              <a:r>
                <a:rPr lang="ko-KR" altLang="en-US" sz="2600" u="none" dirty="0" err="1">
                  <a:solidFill>
                    <a:srgbClr val="000000"/>
                  </a:solidFill>
                  <a:latin typeface="+mn-ea"/>
                </a:rPr>
                <a:t>광관지</a:t>
              </a:r>
              <a:r>
                <a:rPr lang="ko-KR" altLang="en-US" sz="2600" u="none" dirty="0">
                  <a:solidFill>
                    <a:srgbClr val="000000"/>
                  </a:solidFill>
                  <a:latin typeface="+mn-ea"/>
                </a:rPr>
                <a:t> 추천모델을 위해서 차별을</a:t>
              </a:r>
              <a:endParaRPr lang="en-US" altLang="ko-KR" sz="2600" u="none" dirty="0">
                <a:solidFill>
                  <a:srgbClr val="000000"/>
                </a:solidFill>
                <a:latin typeface="+mn-ea"/>
              </a:endParaRPr>
            </a:p>
            <a:p>
              <a:pPr lvl="0" algn="l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+mn-ea"/>
                </a:rPr>
                <a:t>    만들 수 있는 기준이 있어야 한다</a:t>
              </a:r>
              <a:r>
                <a:rPr lang="en-US" altLang="ko-KR" sz="2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sz="2600" u="none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A3913893-09E1-CF0E-DCA9-D0B1017ED4F7}"/>
              </a:ext>
            </a:extLst>
          </p:cNvPr>
          <p:cNvSpPr txBox="1"/>
          <p:nvPr/>
        </p:nvSpPr>
        <p:spPr>
          <a:xfrm>
            <a:off x="1372377" y="4289365"/>
            <a:ext cx="7570182" cy="883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rgbClr val="1F2328"/>
                </a:solidFill>
                <a:effectLst/>
                <a:latin typeface="+mn-ea"/>
              </a:rPr>
              <a:t>종래의 관광지 추천 서비스는 관광지를 추천</a:t>
            </a:r>
            <a:endParaRPr lang="en-US" altLang="ko-KR" sz="2600" b="0" i="0" dirty="0">
              <a:solidFill>
                <a:srgbClr val="1F2328"/>
              </a:solidFill>
              <a:effectLst/>
              <a:latin typeface="+mn-ea"/>
            </a:endParaRPr>
          </a:p>
          <a:p>
            <a:pPr lvl="0" algn="l">
              <a:lnSpc>
                <a:spcPts val="3640"/>
              </a:lnSpc>
            </a:pPr>
            <a:r>
              <a:rPr lang="en-US" sz="2600" u="none" dirty="0">
                <a:solidFill>
                  <a:srgbClr val="1F2328"/>
                </a:solidFill>
                <a:latin typeface="+mn-ea"/>
              </a:rPr>
              <a:t>      -&gt; </a:t>
            </a:r>
            <a:r>
              <a:rPr lang="ko-KR" altLang="en-US" sz="2600" u="none" dirty="0">
                <a:solidFill>
                  <a:srgbClr val="1F2328"/>
                </a:solidFill>
                <a:latin typeface="+mn-ea"/>
              </a:rPr>
              <a:t>이에 다른 차별화를 위해 </a:t>
            </a:r>
            <a:endParaRPr lang="en-US" altLang="ko-KR" sz="2600" u="none" dirty="0">
              <a:solidFill>
                <a:srgbClr val="1F2328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26C88-1CC7-9CD1-D59D-0CA5D86B5F82}"/>
              </a:ext>
            </a:extLst>
          </p:cNvPr>
          <p:cNvSpPr txBox="1"/>
          <p:nvPr/>
        </p:nvSpPr>
        <p:spPr>
          <a:xfrm>
            <a:off x="1394498" y="6733916"/>
            <a:ext cx="6771521" cy="4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rgbClr val="1F2328"/>
                </a:solidFill>
                <a:effectLst/>
                <a:latin typeface="-apple-system"/>
              </a:rPr>
              <a:t>개인화를 </a:t>
            </a:r>
            <a:r>
              <a:rPr lang="ko-KR" altLang="en-US" sz="2600" b="0" i="0" dirty="0" err="1">
                <a:solidFill>
                  <a:srgbClr val="1F2328"/>
                </a:solidFill>
                <a:effectLst/>
                <a:latin typeface="-apple-system"/>
              </a:rPr>
              <a:t>어떤기준으로</a:t>
            </a:r>
            <a:r>
              <a:rPr lang="ko-KR" altLang="en-US" sz="2600" b="0" i="0" dirty="0">
                <a:solidFill>
                  <a:srgbClr val="1F2328"/>
                </a:solidFill>
                <a:effectLst/>
                <a:latin typeface="-apple-system"/>
              </a:rPr>
              <a:t> 할지</a:t>
            </a:r>
            <a:r>
              <a:rPr lang="en-US" altLang="ko-KR" sz="2600" b="0" i="0" dirty="0">
                <a:solidFill>
                  <a:srgbClr val="1F2328"/>
                </a:solidFill>
                <a:effectLst/>
                <a:latin typeface="-apple-system"/>
              </a:rPr>
              <a:t>?</a:t>
            </a:r>
            <a:endParaRPr lang="en-US" sz="2600" u="none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4EE4F81-1DE1-A486-D47D-6AD02E1C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7983200" cy="23144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B1BA1F-2537-ACAA-238F-C0956A53DE5E}"/>
              </a:ext>
            </a:extLst>
          </p:cNvPr>
          <p:cNvGrpSpPr/>
          <p:nvPr/>
        </p:nvGrpSpPr>
        <p:grpSpPr>
          <a:xfrm>
            <a:off x="152400" y="2705100"/>
            <a:ext cx="17983199" cy="7205605"/>
            <a:chOff x="1056774" y="2628900"/>
            <a:chExt cx="9809192" cy="7205605"/>
          </a:xfrm>
        </p:grpSpPr>
        <p:grpSp>
          <p:nvGrpSpPr>
            <p:cNvPr id="2" name="Group 2"/>
            <p:cNvGrpSpPr/>
            <p:nvPr/>
          </p:nvGrpSpPr>
          <p:grpSpPr>
            <a:xfrm>
              <a:off x="1056774" y="2628900"/>
              <a:ext cx="9809192" cy="7205605"/>
              <a:chOff x="0" y="0"/>
              <a:chExt cx="73250134" cy="5380784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72390" y="72390"/>
                <a:ext cx="73105354" cy="53663067"/>
              </a:xfrm>
              <a:custGeom>
                <a:avLst/>
                <a:gdLst/>
                <a:ahLst/>
                <a:cxnLst/>
                <a:rect l="l" t="t" r="r" b="b"/>
                <a:pathLst>
                  <a:path w="73105357" h="53663071">
                    <a:moveTo>
                      <a:pt x="0" y="0"/>
                    </a:moveTo>
                    <a:lnTo>
                      <a:pt x="73105357" y="0"/>
                    </a:lnTo>
                    <a:lnTo>
                      <a:pt x="73105357" y="53663071"/>
                    </a:lnTo>
                    <a:lnTo>
                      <a:pt x="0" y="53663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id="4" name="Freeform 4"/>
              <p:cNvSpPr/>
              <p:nvPr/>
            </p:nvSpPr>
            <p:spPr>
              <a:xfrm>
                <a:off x="0" y="0"/>
                <a:ext cx="73250134" cy="53807847"/>
              </a:xfrm>
              <a:custGeom>
                <a:avLst/>
                <a:gdLst/>
                <a:ahLst/>
                <a:cxnLst/>
                <a:rect l="l" t="t" r="r" b="b"/>
                <a:pathLst>
                  <a:path w="73250134" h="53807847">
                    <a:moveTo>
                      <a:pt x="73105355" y="53663069"/>
                    </a:moveTo>
                    <a:lnTo>
                      <a:pt x="73250134" y="53663069"/>
                    </a:lnTo>
                    <a:lnTo>
                      <a:pt x="73250134" y="53807847"/>
                    </a:lnTo>
                    <a:lnTo>
                      <a:pt x="73105355" y="53807847"/>
                    </a:lnTo>
                    <a:lnTo>
                      <a:pt x="73105355" y="53663069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3663069"/>
                    </a:lnTo>
                    <a:lnTo>
                      <a:pt x="0" y="53663069"/>
                    </a:lnTo>
                    <a:lnTo>
                      <a:pt x="0" y="144780"/>
                    </a:lnTo>
                    <a:close/>
                    <a:moveTo>
                      <a:pt x="0" y="53663069"/>
                    </a:moveTo>
                    <a:lnTo>
                      <a:pt x="144780" y="53663069"/>
                    </a:lnTo>
                    <a:lnTo>
                      <a:pt x="144780" y="53807847"/>
                    </a:lnTo>
                    <a:lnTo>
                      <a:pt x="0" y="53807847"/>
                    </a:lnTo>
                    <a:lnTo>
                      <a:pt x="0" y="53663069"/>
                    </a:lnTo>
                    <a:close/>
                    <a:moveTo>
                      <a:pt x="73105355" y="144780"/>
                    </a:moveTo>
                    <a:lnTo>
                      <a:pt x="73250134" y="144780"/>
                    </a:lnTo>
                    <a:lnTo>
                      <a:pt x="73250134" y="53663069"/>
                    </a:lnTo>
                    <a:lnTo>
                      <a:pt x="73105355" y="53663069"/>
                    </a:lnTo>
                    <a:lnTo>
                      <a:pt x="73105355" y="144780"/>
                    </a:lnTo>
                    <a:close/>
                    <a:moveTo>
                      <a:pt x="144780" y="53663069"/>
                    </a:moveTo>
                    <a:lnTo>
                      <a:pt x="73105355" y="53663069"/>
                    </a:lnTo>
                    <a:lnTo>
                      <a:pt x="73105355" y="53807847"/>
                    </a:lnTo>
                    <a:lnTo>
                      <a:pt x="144780" y="53807847"/>
                    </a:lnTo>
                    <a:lnTo>
                      <a:pt x="144780" y="53663069"/>
                    </a:lnTo>
                    <a:close/>
                    <a:moveTo>
                      <a:pt x="73105355" y="0"/>
                    </a:moveTo>
                    <a:lnTo>
                      <a:pt x="73250134" y="0"/>
                    </a:lnTo>
                    <a:lnTo>
                      <a:pt x="73250134" y="144780"/>
                    </a:lnTo>
                    <a:lnTo>
                      <a:pt x="73105355" y="144780"/>
                    </a:lnTo>
                    <a:lnTo>
                      <a:pt x="7310535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73105355" y="0"/>
                    </a:lnTo>
                    <a:lnTo>
                      <a:pt x="7310535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297011" y="3876658"/>
              <a:ext cx="9525331" cy="412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43000" lvl="0" indent="-1143000">
                <a:lnSpc>
                  <a:spcPts val="8319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4800" u="none" dirty="0">
                  <a:solidFill>
                    <a:srgbClr val="000000"/>
                  </a:solidFill>
                  <a:latin typeface="+mn-ea"/>
                </a:rPr>
                <a:t>SRS</a:t>
              </a:r>
              <a:r>
                <a:rPr lang="ko-KR" altLang="en-US" sz="4800" u="none" dirty="0">
                  <a:solidFill>
                    <a:srgbClr val="000000"/>
                  </a:solidFill>
                  <a:latin typeface="+mn-ea"/>
                </a:rPr>
                <a:t>의 기능적 요구사항 수정</a:t>
              </a:r>
              <a:endParaRPr lang="en-US" altLang="ko-KR" sz="4800" u="none" dirty="0">
                <a:solidFill>
                  <a:srgbClr val="000000"/>
                </a:solidFill>
                <a:latin typeface="+mn-ea"/>
              </a:endParaRPr>
            </a:p>
            <a:p>
              <a:pPr marL="1143000" lvl="0" indent="-1143000">
                <a:lnSpc>
                  <a:spcPts val="8319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ko-KR" altLang="en-US" sz="4800" dirty="0">
                  <a:solidFill>
                    <a:srgbClr val="000000"/>
                  </a:solidFill>
                  <a:latin typeface="+mn-ea"/>
                </a:rPr>
                <a:t>관광지 모델 추천의 차별화 요소 문의</a:t>
              </a:r>
              <a:endParaRPr lang="en-US" altLang="ko-KR" sz="4800" dirty="0">
                <a:solidFill>
                  <a:srgbClr val="000000"/>
                </a:solidFill>
                <a:latin typeface="+mn-ea"/>
              </a:endParaRPr>
            </a:p>
            <a:p>
              <a:pPr marL="1143000" lvl="0" indent="-1143000">
                <a:lnSpc>
                  <a:spcPts val="8319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ko-KR" altLang="en-US" sz="4800" dirty="0">
                  <a:solidFill>
                    <a:srgbClr val="000000"/>
                  </a:solidFill>
                  <a:latin typeface="+mn-ea"/>
                </a:rPr>
                <a:t>현재 준비중인 계발계획이</a:t>
              </a:r>
              <a:r>
                <a:rPr lang="en-US" altLang="ko-KR" sz="48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4800" dirty="0">
                  <a:solidFill>
                    <a:srgbClr val="000000"/>
                  </a:solidFill>
                  <a:latin typeface="+mn-ea"/>
                </a:rPr>
                <a:t>프로젝트 방향과 일치한지 문의</a:t>
              </a:r>
              <a:endParaRPr lang="en-US" altLang="ko-KR" sz="4800" dirty="0">
                <a:solidFill>
                  <a:srgbClr val="000000"/>
                </a:solidFill>
                <a:latin typeface="+mn-ea"/>
              </a:endParaRPr>
            </a:p>
            <a:p>
              <a:pPr marL="1143000" lvl="0" indent="-1143000">
                <a:lnSpc>
                  <a:spcPts val="8319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ko-KR" altLang="en-US" sz="4800" u="none" dirty="0">
                  <a:solidFill>
                    <a:srgbClr val="000000"/>
                  </a:solidFill>
                  <a:latin typeface="+mn-ea"/>
                </a:rPr>
                <a:t>데이터 셋 확보 관련 문의</a:t>
              </a:r>
              <a:endParaRPr lang="en-US" altLang="ko-KR" sz="4800" u="none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1091DC39-3034-C044-82B1-335B3FDBD202}"/>
                </a:ext>
              </a:extLst>
            </p:cNvPr>
            <p:cNvSpPr txBox="1"/>
            <p:nvPr/>
          </p:nvSpPr>
          <p:spPr>
            <a:xfrm>
              <a:off x="1198704" y="2788427"/>
              <a:ext cx="9525331" cy="938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8319"/>
                </a:lnSpc>
                <a:spcBef>
                  <a:spcPct val="0"/>
                </a:spcBef>
              </a:pPr>
              <a:r>
                <a:rPr lang="en-US" altLang="ko-KR" sz="4800" b="1" u="none" dirty="0">
                  <a:solidFill>
                    <a:srgbClr val="000000"/>
                  </a:solidFill>
                  <a:latin typeface="+mn-ea"/>
                </a:rPr>
                <a:t>#</a:t>
              </a:r>
              <a:r>
                <a:rPr lang="ko-KR" altLang="en-US" sz="4800" b="1" u="none" dirty="0">
                  <a:solidFill>
                    <a:srgbClr val="000000"/>
                  </a:solidFill>
                  <a:latin typeface="+mn-ea"/>
                </a:rPr>
                <a:t>멘토링 토의 내용</a:t>
              </a:r>
              <a:endParaRPr lang="en-US" sz="4800" b="1" u="none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3400" y="124097"/>
            <a:ext cx="9525000" cy="4409803"/>
            <a:chOff x="0" y="0"/>
            <a:chExt cx="66768799" cy="247876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B330A3-7212-7725-2AE3-171C4C12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7554686" cy="149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133288-37C8-8D73-1E43-8FCA26F8C512}"/>
              </a:ext>
            </a:extLst>
          </p:cNvPr>
          <p:cNvSpPr txBox="1"/>
          <p:nvPr/>
        </p:nvSpPr>
        <p:spPr>
          <a:xfrm>
            <a:off x="8338735" y="103120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추천 장소 시각화 </a:t>
            </a:r>
            <a:endParaRPr lang="en-US" altLang="ko-KR" dirty="0"/>
          </a:p>
          <a:p>
            <a:r>
              <a:rPr lang="en-US" altLang="ko-KR" dirty="0"/>
              <a:t>        -&gt;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잘못된 추천 장소를 보여줄 필요는 없다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dirty="0"/>
              <a:t>       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제대로 된 추천기능을 구현하고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해야한다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dirty="0"/>
              <a:t>       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일의 순서상 제일 후순위의 기능이다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2.   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사용자의 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SNS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기반 추천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     -&gt;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사용자의 </a:t>
            </a:r>
            <a:r>
              <a:rPr lang="en-US" altLang="ko-KR" dirty="0" err="1">
                <a:solidFill>
                  <a:srgbClr val="1F2328"/>
                </a:solidFill>
                <a:latin typeface="-apple-system"/>
              </a:rPr>
              <a:t>DataSet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을 확보하기 위해 초기 계발 단계에서는 제외해야 된다</a:t>
            </a: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.</a:t>
            </a:r>
          </a:p>
          <a:p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웹 또는 앱 서비스</a:t>
            </a:r>
            <a:endParaRPr lang="en-US" altLang="ko-KR" dirty="0">
              <a:solidFill>
                <a:srgbClr val="1F2328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       -&gt; 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모델을 전부 구현한 뒤에 </a:t>
            </a:r>
            <a:r>
              <a:rPr lang="ko-KR" altLang="en-US" dirty="0" err="1">
                <a:solidFill>
                  <a:srgbClr val="1F2328"/>
                </a:solidFill>
                <a:latin typeface="-apple-system"/>
              </a:rPr>
              <a:t>개발해야하므로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일의 순서상 제일 후순위의 기능이다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문제들의 공통점</a:t>
            </a:r>
            <a:r>
              <a:rPr lang="en-US" altLang="ko-KR" dirty="0"/>
              <a:t>: </a:t>
            </a:r>
            <a:r>
              <a:rPr lang="ko-KR" altLang="en-US" dirty="0"/>
              <a:t>초기 계발단계에서 고려할 사항들이 아니다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0" i="0" dirty="0">
              <a:effectLst/>
              <a:latin typeface="-apple-system"/>
            </a:endParaRPr>
          </a:p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07F9863-93F2-071E-8E89-EE3812B2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1887026"/>
            <a:ext cx="7467600" cy="8077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335CB2A-FFF7-ADB9-C963-E96CCAC9286D}"/>
              </a:ext>
            </a:extLst>
          </p:cNvPr>
          <p:cNvSpPr/>
          <p:nvPr/>
        </p:nvSpPr>
        <p:spPr>
          <a:xfrm>
            <a:off x="11954677" y="4742167"/>
            <a:ext cx="1943100" cy="6404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D179B-023F-0BE7-DA80-FE4096C6CE18}"/>
              </a:ext>
            </a:extLst>
          </p:cNvPr>
          <p:cNvSpPr txBox="1"/>
          <p:nvPr/>
        </p:nvSpPr>
        <p:spPr>
          <a:xfrm>
            <a:off x="11023433" y="244939"/>
            <a:ext cx="36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기능적 요구사항 문제점들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3365A0F-ADAB-922E-BA05-8473F9E60CEE}"/>
              </a:ext>
            </a:extLst>
          </p:cNvPr>
          <p:cNvGrpSpPr/>
          <p:nvPr/>
        </p:nvGrpSpPr>
        <p:grpSpPr>
          <a:xfrm>
            <a:off x="8163727" y="5480052"/>
            <a:ext cx="9525000" cy="4409803"/>
            <a:chOff x="0" y="0"/>
            <a:chExt cx="66768799" cy="24787656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32FCCC0D-97C3-C8A9-AC18-89597AFADFE9}"/>
                </a:ext>
              </a:extLst>
            </p:cNvPr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957F738E-BD10-0163-7D02-D0A4D31847AA}"/>
                </a:ext>
              </a:extLst>
            </p:cNvPr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9A6CB75-2798-2683-4C38-A2F4E64D839A}"/>
              </a:ext>
            </a:extLst>
          </p:cNvPr>
          <p:cNvSpPr txBox="1"/>
          <p:nvPr/>
        </p:nvSpPr>
        <p:spPr>
          <a:xfrm>
            <a:off x="11033760" y="5600894"/>
            <a:ext cx="36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기능적 요구사항 해결책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6542A-E186-E2E6-30DE-7973F88BEFEF}"/>
              </a:ext>
            </a:extLst>
          </p:cNvPr>
          <p:cNvSpPr txBox="1"/>
          <p:nvPr/>
        </p:nvSpPr>
        <p:spPr>
          <a:xfrm>
            <a:off x="8511010" y="5590055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위치 기반 추천을 우선적으로 계발</a:t>
            </a:r>
            <a:endParaRPr lang="en-US" altLang="ko-KR" dirty="0"/>
          </a:p>
          <a:p>
            <a:r>
              <a:rPr lang="en-US" altLang="ko-KR" dirty="0"/>
              <a:t>        -&gt; </a:t>
            </a:r>
            <a:r>
              <a:rPr lang="ko-KR" altLang="en-US" dirty="0"/>
              <a:t>모든 </a:t>
            </a:r>
            <a:r>
              <a:rPr lang="en-US" altLang="ko-KR" dirty="0"/>
              <a:t>POI</a:t>
            </a:r>
            <a:r>
              <a:rPr lang="ko-KR" altLang="en-US" dirty="0"/>
              <a:t>의 기초이므로 무조건 구현해야 합니다</a:t>
            </a:r>
            <a:r>
              <a:rPr lang="en-US" altLang="ko-KR" dirty="0"/>
              <a:t>.</a:t>
            </a:r>
            <a:endParaRPr lang="en-US" altLang="ko-KR" b="0" i="0" dirty="0">
              <a:effectLst/>
              <a:latin typeface="-apple-system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3400" y="124097"/>
            <a:ext cx="9525000" cy="4409803"/>
            <a:chOff x="0" y="0"/>
            <a:chExt cx="66768799" cy="247876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B330A3-7212-7725-2AE3-171C4C12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7696200" cy="149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335CB2A-FFF7-ADB9-C963-E96CCAC9286D}"/>
              </a:ext>
            </a:extLst>
          </p:cNvPr>
          <p:cNvSpPr/>
          <p:nvPr/>
        </p:nvSpPr>
        <p:spPr>
          <a:xfrm>
            <a:off x="11954677" y="4742167"/>
            <a:ext cx="1943100" cy="6404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D179B-023F-0BE7-DA80-FE4096C6CE18}"/>
              </a:ext>
            </a:extLst>
          </p:cNvPr>
          <p:cNvSpPr txBox="1"/>
          <p:nvPr/>
        </p:nvSpPr>
        <p:spPr>
          <a:xfrm>
            <a:off x="8272861" y="410024"/>
            <a:ext cx="9395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Question. </a:t>
            </a:r>
          </a:p>
          <a:p>
            <a:r>
              <a:rPr lang="ko-KR" altLang="en-US" sz="4000" b="1" dirty="0"/>
              <a:t>현재 서비스가 되고 있는 관광지  </a:t>
            </a:r>
            <a:endParaRPr lang="en-US" altLang="ko-KR" sz="4000" b="1" dirty="0"/>
          </a:p>
          <a:p>
            <a:r>
              <a:rPr lang="ko-KR" altLang="en-US" sz="4000" b="1" dirty="0" err="1"/>
              <a:t>추천어플들과</a:t>
            </a:r>
            <a:r>
              <a:rPr lang="ko-KR" altLang="en-US" sz="4000" b="1" dirty="0"/>
              <a:t> 차이점을 </a:t>
            </a:r>
            <a:r>
              <a:rPr lang="ko-KR" altLang="en-US" sz="4000" b="1" dirty="0" err="1"/>
              <a:t>둘려고</a:t>
            </a:r>
            <a:r>
              <a:rPr lang="ko-KR" altLang="en-US" sz="4000" b="1" dirty="0"/>
              <a:t> 합니다</a:t>
            </a:r>
            <a:r>
              <a:rPr lang="en-US" altLang="ko-KR" sz="4000" b="1" dirty="0"/>
              <a:t>.</a:t>
            </a:r>
          </a:p>
          <a:p>
            <a:r>
              <a:rPr lang="ko-KR" altLang="en-US" sz="4000" b="1" dirty="0"/>
              <a:t>      </a:t>
            </a:r>
            <a:endParaRPr lang="en-US" altLang="ko-KR" sz="4000" b="1" dirty="0"/>
          </a:p>
          <a:p>
            <a:r>
              <a:rPr lang="ko-KR" altLang="en-US" sz="4000" b="1" dirty="0"/>
              <a:t>다음과 같은 차별화 </a:t>
            </a:r>
            <a:r>
              <a:rPr lang="ko-KR" altLang="en-US" sz="4000" b="1" dirty="0" err="1"/>
              <a:t>요소중에서</a:t>
            </a:r>
            <a:r>
              <a:rPr lang="ko-KR" altLang="en-US" sz="4000" b="1" dirty="0"/>
              <a:t> 사용할 수 있는 요소를 알고 싶습니다</a:t>
            </a:r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3365A0F-ADAB-922E-BA05-8473F9E60CEE}"/>
              </a:ext>
            </a:extLst>
          </p:cNvPr>
          <p:cNvGrpSpPr/>
          <p:nvPr/>
        </p:nvGrpSpPr>
        <p:grpSpPr>
          <a:xfrm>
            <a:off x="8163727" y="5480052"/>
            <a:ext cx="9525000" cy="4409803"/>
            <a:chOff x="0" y="0"/>
            <a:chExt cx="66768799" cy="24787656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32FCCC0D-97C3-C8A9-AC18-89597AFADFE9}"/>
                </a:ext>
              </a:extLst>
            </p:cNvPr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957F738E-BD10-0163-7D02-D0A4D31847AA}"/>
                </a:ext>
              </a:extLst>
            </p:cNvPr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D500D3F-CDDD-A314-EFBA-02CD0F413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" y="1734352"/>
            <a:ext cx="7944959" cy="2200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1CCA4D-2FFA-F240-36B8-68549B13A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3934934"/>
            <a:ext cx="7570653" cy="5856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8B4D68-7A9F-8A1F-AEFF-725B26006624}"/>
              </a:ext>
            </a:extLst>
          </p:cNvPr>
          <p:cNvSpPr txBox="1"/>
          <p:nvPr/>
        </p:nvSpPr>
        <p:spPr>
          <a:xfrm>
            <a:off x="8272861" y="5905500"/>
            <a:ext cx="10660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Answer.</a:t>
            </a:r>
          </a:p>
          <a:p>
            <a:r>
              <a:rPr lang="ko-KR" altLang="en-US" sz="4000" b="1" dirty="0"/>
              <a:t>차별화를 줄려는 생각은 좋지만 </a:t>
            </a:r>
            <a:endParaRPr lang="en-US" altLang="ko-KR" sz="4000" b="1" dirty="0"/>
          </a:p>
          <a:p>
            <a:r>
              <a:rPr lang="ko-KR" altLang="en-US" sz="4000" b="1" dirty="0"/>
              <a:t>현재 제시되어 있는 요소들은 데이터 </a:t>
            </a:r>
            <a:endParaRPr lang="en-US" altLang="ko-KR" sz="4000" b="1" dirty="0"/>
          </a:p>
          <a:p>
            <a:r>
              <a:rPr lang="ko-KR" altLang="en-US" sz="4000" b="1" dirty="0"/>
              <a:t>확보가 어렵다</a:t>
            </a:r>
            <a:r>
              <a:rPr lang="en-US" altLang="ko-KR" sz="4000" b="1" dirty="0"/>
              <a:t>. </a:t>
            </a:r>
            <a:r>
              <a:rPr lang="ko-KR" altLang="en-US" sz="4000" b="1" dirty="0"/>
              <a:t>그나마 관광지 방문순서가</a:t>
            </a:r>
            <a:endParaRPr lang="en-US" altLang="ko-KR" sz="4000" b="1" dirty="0"/>
          </a:p>
          <a:p>
            <a:r>
              <a:rPr lang="ko-KR" altLang="en-US" sz="4000" b="1" dirty="0"/>
              <a:t>가능성이 보인다</a:t>
            </a:r>
            <a:r>
              <a:rPr lang="en-US" altLang="ko-KR" sz="4000" b="1" dirty="0"/>
              <a:t>.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9966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3400" y="124097"/>
            <a:ext cx="9525000" cy="4409803"/>
            <a:chOff x="0" y="0"/>
            <a:chExt cx="66768799" cy="247876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B330A3-7212-7725-2AE3-171C4C12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7696200" cy="149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335CB2A-FFF7-ADB9-C963-E96CCAC9286D}"/>
              </a:ext>
            </a:extLst>
          </p:cNvPr>
          <p:cNvSpPr/>
          <p:nvPr/>
        </p:nvSpPr>
        <p:spPr>
          <a:xfrm>
            <a:off x="11954677" y="4742167"/>
            <a:ext cx="1943100" cy="6404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D179B-023F-0BE7-DA80-FE4096C6CE18}"/>
              </a:ext>
            </a:extLst>
          </p:cNvPr>
          <p:cNvSpPr txBox="1"/>
          <p:nvPr/>
        </p:nvSpPr>
        <p:spPr>
          <a:xfrm>
            <a:off x="8272861" y="410024"/>
            <a:ext cx="9395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Question. </a:t>
            </a:r>
          </a:p>
          <a:p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3365A0F-ADAB-922E-BA05-8473F9E60CEE}"/>
              </a:ext>
            </a:extLst>
          </p:cNvPr>
          <p:cNvGrpSpPr/>
          <p:nvPr/>
        </p:nvGrpSpPr>
        <p:grpSpPr>
          <a:xfrm>
            <a:off x="8163727" y="5480052"/>
            <a:ext cx="9525000" cy="4409803"/>
            <a:chOff x="0" y="0"/>
            <a:chExt cx="66768799" cy="24787656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32FCCC0D-97C3-C8A9-AC18-89597AFADFE9}"/>
                </a:ext>
              </a:extLst>
            </p:cNvPr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957F738E-BD10-0163-7D02-D0A4D31847AA}"/>
                </a:ext>
              </a:extLst>
            </p:cNvPr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8B4D68-7A9F-8A1F-AEFF-725B26006624}"/>
              </a:ext>
            </a:extLst>
          </p:cNvPr>
          <p:cNvSpPr txBox="1"/>
          <p:nvPr/>
        </p:nvSpPr>
        <p:spPr>
          <a:xfrm>
            <a:off x="8272861" y="5905500"/>
            <a:ext cx="10660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Answer.</a:t>
            </a:r>
          </a:p>
          <a:p>
            <a:endParaRPr lang="ko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07FCD7-1728-21A0-612E-930C15168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40209"/>
            <a:ext cx="7696200" cy="79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0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3400" y="124097"/>
            <a:ext cx="9525000" cy="4409803"/>
            <a:chOff x="0" y="0"/>
            <a:chExt cx="66768799" cy="247876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B330A3-7212-7725-2AE3-171C4C12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7696200" cy="149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335CB2A-FFF7-ADB9-C963-E96CCAC9286D}"/>
              </a:ext>
            </a:extLst>
          </p:cNvPr>
          <p:cNvSpPr/>
          <p:nvPr/>
        </p:nvSpPr>
        <p:spPr>
          <a:xfrm>
            <a:off x="11954677" y="4742167"/>
            <a:ext cx="1943100" cy="6404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D179B-023F-0BE7-DA80-FE4096C6CE18}"/>
              </a:ext>
            </a:extLst>
          </p:cNvPr>
          <p:cNvSpPr txBox="1"/>
          <p:nvPr/>
        </p:nvSpPr>
        <p:spPr>
          <a:xfrm>
            <a:off x="8272861" y="410024"/>
            <a:ext cx="9395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Question. </a:t>
            </a:r>
          </a:p>
          <a:p>
            <a:r>
              <a:rPr lang="ko-KR" altLang="en-US" sz="4000" b="1" dirty="0"/>
              <a:t>부산 </a:t>
            </a:r>
            <a:r>
              <a:rPr lang="ko-KR" altLang="en-US" sz="4000" b="1" dirty="0" err="1"/>
              <a:t>광관지의</a:t>
            </a:r>
            <a:r>
              <a:rPr lang="ko-KR" altLang="en-US" sz="4000" b="1" dirty="0"/>
              <a:t> </a:t>
            </a:r>
            <a:r>
              <a:rPr lang="en-US" altLang="ko-KR" sz="4000" b="1" dirty="0" err="1"/>
              <a:t>DataSet</a:t>
            </a:r>
            <a:r>
              <a:rPr lang="ko-KR" altLang="en-US" sz="4000" b="1" dirty="0"/>
              <a:t>을 확보하기 위해</a:t>
            </a:r>
            <a:endParaRPr lang="en-US" altLang="ko-KR" sz="4000" b="1" dirty="0"/>
          </a:p>
          <a:p>
            <a:r>
              <a:rPr lang="en-US" altLang="ko-KR" sz="4000" b="1" dirty="0"/>
              <a:t>Foursquare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Tripadvisor</a:t>
            </a:r>
            <a:r>
              <a:rPr lang="ko-KR" altLang="en-US" sz="4000" b="1" dirty="0"/>
              <a:t>을 통해</a:t>
            </a:r>
            <a:endParaRPr lang="en-US" altLang="ko-KR" sz="4000" b="1" dirty="0"/>
          </a:p>
          <a:p>
            <a:r>
              <a:rPr lang="en-US" altLang="ko-KR" sz="4000" b="1" dirty="0" err="1"/>
              <a:t>DataSet</a:t>
            </a:r>
            <a:r>
              <a:rPr lang="ko-KR" altLang="en-US" sz="4000" b="1" dirty="0"/>
              <a:t>을 확보 </a:t>
            </a:r>
            <a:r>
              <a:rPr lang="ko-KR" altLang="en-US" sz="4000" b="1" dirty="0" err="1"/>
              <a:t>할려고</a:t>
            </a:r>
            <a:r>
              <a:rPr lang="ko-KR" altLang="en-US" sz="4000" b="1" dirty="0"/>
              <a:t> 합니다</a:t>
            </a:r>
            <a:r>
              <a:rPr lang="en-US" altLang="ko-KR" sz="4000" b="1" dirty="0"/>
              <a:t>.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3365A0F-ADAB-922E-BA05-8473F9E60CEE}"/>
              </a:ext>
            </a:extLst>
          </p:cNvPr>
          <p:cNvGrpSpPr/>
          <p:nvPr/>
        </p:nvGrpSpPr>
        <p:grpSpPr>
          <a:xfrm>
            <a:off x="8163727" y="5480052"/>
            <a:ext cx="9525000" cy="4409803"/>
            <a:chOff x="0" y="0"/>
            <a:chExt cx="66768799" cy="24787656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32FCCC0D-97C3-C8A9-AC18-89597AFADFE9}"/>
                </a:ext>
              </a:extLst>
            </p:cNvPr>
            <p:cNvSpPr/>
            <p:nvPr/>
          </p:nvSpPr>
          <p:spPr>
            <a:xfrm>
              <a:off x="72390" y="72390"/>
              <a:ext cx="66624016" cy="24642875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957F738E-BD10-0163-7D02-D0A4D31847AA}"/>
                </a:ext>
              </a:extLst>
            </p:cNvPr>
            <p:cNvSpPr/>
            <p:nvPr/>
          </p:nvSpPr>
          <p:spPr>
            <a:xfrm>
              <a:off x="0" y="0"/>
              <a:ext cx="66768799" cy="24787656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8B4D68-7A9F-8A1F-AEFF-725B26006624}"/>
              </a:ext>
            </a:extLst>
          </p:cNvPr>
          <p:cNvSpPr txBox="1"/>
          <p:nvPr/>
        </p:nvSpPr>
        <p:spPr>
          <a:xfrm>
            <a:off x="8272861" y="5905500"/>
            <a:ext cx="9253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Answer.</a:t>
            </a:r>
          </a:p>
          <a:p>
            <a:r>
              <a:rPr lang="en-US" altLang="ko-KR" sz="4000" b="1" dirty="0" err="1"/>
              <a:t>DataSet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확보를 위해 꼭 부산 </a:t>
            </a:r>
            <a:r>
              <a:rPr lang="ko-KR" altLang="en-US" sz="4000" b="1" dirty="0" err="1"/>
              <a:t>광관지의</a:t>
            </a:r>
            <a:r>
              <a:rPr lang="ko-KR" altLang="en-US" sz="4000" b="1" dirty="0"/>
              <a:t> 데이터로 할 필요는 없다</a:t>
            </a:r>
            <a:r>
              <a:rPr lang="en-US" altLang="ko-KR" sz="4000" b="1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707FD-C30F-80BB-4041-A76416CF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64906"/>
            <a:ext cx="4191001" cy="889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E02D1-6E19-4DED-0D82-CE0FB8428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5952"/>
            <a:ext cx="4191001" cy="1095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074151-6755-8113-1959-A9907FBD4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0" y="2045455"/>
            <a:ext cx="4191001" cy="1126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021378C1-F6C9-2925-42D9-E7AD9C0E97A3}"/>
              </a:ext>
            </a:extLst>
          </p:cNvPr>
          <p:cNvSpPr/>
          <p:nvPr/>
        </p:nvSpPr>
        <p:spPr>
          <a:xfrm>
            <a:off x="5029200" y="1917826"/>
            <a:ext cx="1524000" cy="140304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F79A4B61-7D86-0473-E80F-B8F2393A1BC6}"/>
              </a:ext>
            </a:extLst>
          </p:cNvPr>
          <p:cNvSpPr/>
          <p:nvPr/>
        </p:nvSpPr>
        <p:spPr>
          <a:xfrm>
            <a:off x="5105400" y="3632216"/>
            <a:ext cx="1524000" cy="140304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833B54C1-86A2-EA9A-3872-74EF579A00EA}"/>
              </a:ext>
            </a:extLst>
          </p:cNvPr>
          <p:cNvSpPr/>
          <p:nvPr/>
        </p:nvSpPr>
        <p:spPr>
          <a:xfrm>
            <a:off x="5181600" y="5592909"/>
            <a:ext cx="1447800" cy="1468086"/>
          </a:xfrm>
          <a:prstGeom prst="don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7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598</Words>
  <Application>Microsoft Office PowerPoint</Application>
  <PresentationFormat>사용자 지정</PresentationFormat>
  <Paragraphs>161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휴먼엑스포</vt:lpstr>
      <vt:lpstr>휴먼둥근헤드라인</vt:lpstr>
      <vt:lpstr>TDTD고딕M Bold</vt:lpstr>
      <vt:lpstr>굴림체</vt:lpstr>
      <vt:lpstr>TDTD고딕M</vt:lpstr>
      <vt:lpstr>Arial</vt:lpstr>
      <vt:lpstr>-apple-system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단순하고 기본적인 프레젠테이션</dc:title>
  <dc:creator>김재영</dc:creator>
  <cp:lastModifiedBy>재영 김</cp:lastModifiedBy>
  <cp:revision>45</cp:revision>
  <dcterms:created xsi:type="dcterms:W3CDTF">2006-08-16T00:00:00Z</dcterms:created>
  <dcterms:modified xsi:type="dcterms:W3CDTF">2024-03-22T06:21:30Z</dcterms:modified>
  <dc:identifier>DAGAG301Y2I</dc:identifier>
</cp:coreProperties>
</file>